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56" r:id="rId5"/>
    <p:sldId id="262" r:id="rId6"/>
    <p:sldId id="269" r:id="rId7"/>
    <p:sldId id="264" r:id="rId8"/>
    <p:sldId id="267" r:id="rId9"/>
    <p:sldId id="257" r:id="rId10"/>
    <p:sldId id="265" r:id="rId11"/>
    <p:sldId id="263" r:id="rId12"/>
    <p:sldId id="259" r:id="rId13"/>
    <p:sldId id="261" r:id="rId14"/>
    <p:sldId id="266" r:id="rId15"/>
    <p:sldId id="258"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F64"/>
    <a:srgbClr val="641A1A"/>
    <a:srgbClr val="5D2503"/>
    <a:srgbClr val="7F3A0B"/>
    <a:srgbClr val="AAF2A0"/>
    <a:srgbClr val="EDE68B"/>
    <a:srgbClr val="5B9BD5"/>
    <a:srgbClr val="8B8585"/>
    <a:srgbClr val="E7E6E6"/>
    <a:srgbClr val="09B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06FD0F-C44B-4BE6-CBB0-7F11C1044DA6}" v="2" dt="2021-09-20T19:49:50.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6395" autoAdjust="0"/>
  </p:normalViewPr>
  <p:slideViewPr>
    <p:cSldViewPr snapToGrid="0">
      <p:cViewPr varScale="1">
        <p:scale>
          <a:sx n="109" d="100"/>
          <a:sy n="109" d="100"/>
        </p:scale>
        <p:origin x="276"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ls, Tiana" userId="S::mills_t@hc911.org::e66493a6-7dc1-4464-b4ea-f203eff1edde" providerId="AD" clId="Web-{D806FD0F-C44B-4BE6-CBB0-7F11C1044DA6}"/>
    <pc:docChg chg="modSld">
      <pc:chgData name="Mills, Tiana" userId="S::mills_t@hc911.org::e66493a6-7dc1-4464-b4ea-f203eff1edde" providerId="AD" clId="Web-{D806FD0F-C44B-4BE6-CBB0-7F11C1044DA6}" dt="2021-09-20T19:49:50.722" v="1"/>
      <pc:docMkLst>
        <pc:docMk/>
      </pc:docMkLst>
      <pc:sldChg chg="modAnim">
        <pc:chgData name="Mills, Tiana" userId="S::mills_t@hc911.org::e66493a6-7dc1-4464-b4ea-f203eff1edde" providerId="AD" clId="Web-{D806FD0F-C44B-4BE6-CBB0-7F11C1044DA6}" dt="2021-09-20T19:49:50.722" v="1"/>
        <pc:sldMkLst>
          <pc:docMk/>
          <pc:sldMk cId="959798548" sldId="25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FF9E7-9C1A-4FA4-9EB3-F71A69CF29F8}" type="datetimeFigureOut">
              <a:rPr lang="en-US" smtClean="0"/>
              <a:t>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E41A5-7D63-4A9E-BF60-D40A93AF252C}" type="slidenum">
              <a:rPr lang="en-US" smtClean="0"/>
              <a:t>‹#›</a:t>
            </a:fld>
            <a:endParaRPr lang="en-US"/>
          </a:p>
        </p:txBody>
      </p:sp>
    </p:spTree>
    <p:extLst>
      <p:ext uri="{BB962C8B-B14F-4D97-AF65-F5344CB8AC3E}">
        <p14:creationId xmlns:p14="http://schemas.microsoft.com/office/powerpoint/2010/main" val="1223653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9E41A5-7D63-4A9E-BF60-D40A93AF252C}" type="slidenum">
              <a:rPr lang="en-US" smtClean="0"/>
              <a:t>3</a:t>
            </a:fld>
            <a:endParaRPr lang="en-US"/>
          </a:p>
        </p:txBody>
      </p:sp>
    </p:spTree>
    <p:extLst>
      <p:ext uri="{BB962C8B-B14F-4D97-AF65-F5344CB8AC3E}">
        <p14:creationId xmlns:p14="http://schemas.microsoft.com/office/powerpoint/2010/main" val="2031930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9E41A5-7D63-4A9E-BF60-D40A93AF252C}" type="slidenum">
              <a:rPr lang="en-US" smtClean="0"/>
              <a:t>4</a:t>
            </a:fld>
            <a:endParaRPr lang="en-US"/>
          </a:p>
        </p:txBody>
      </p:sp>
    </p:spTree>
    <p:extLst>
      <p:ext uri="{BB962C8B-B14F-4D97-AF65-F5344CB8AC3E}">
        <p14:creationId xmlns:p14="http://schemas.microsoft.com/office/powerpoint/2010/main" val="3314681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9E41A5-7D63-4A9E-BF60-D40A93AF252C}" type="slidenum">
              <a:rPr lang="en-US" smtClean="0"/>
              <a:t>5</a:t>
            </a:fld>
            <a:endParaRPr lang="en-US"/>
          </a:p>
        </p:txBody>
      </p:sp>
    </p:spTree>
    <p:extLst>
      <p:ext uri="{BB962C8B-B14F-4D97-AF65-F5344CB8AC3E}">
        <p14:creationId xmlns:p14="http://schemas.microsoft.com/office/powerpoint/2010/main" val="63610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9E41A5-7D63-4A9E-BF60-D40A93AF252C}" type="slidenum">
              <a:rPr lang="en-US" smtClean="0"/>
              <a:t>8</a:t>
            </a:fld>
            <a:endParaRPr lang="en-US"/>
          </a:p>
        </p:txBody>
      </p:sp>
    </p:spTree>
    <p:extLst>
      <p:ext uri="{BB962C8B-B14F-4D97-AF65-F5344CB8AC3E}">
        <p14:creationId xmlns:p14="http://schemas.microsoft.com/office/powerpoint/2010/main" val="3509868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9E41A5-7D63-4A9E-BF60-D40A93AF252C}" type="slidenum">
              <a:rPr lang="en-US" smtClean="0"/>
              <a:t>11</a:t>
            </a:fld>
            <a:endParaRPr lang="en-US"/>
          </a:p>
        </p:txBody>
      </p:sp>
    </p:spTree>
    <p:extLst>
      <p:ext uri="{BB962C8B-B14F-4D97-AF65-F5344CB8AC3E}">
        <p14:creationId xmlns:p14="http://schemas.microsoft.com/office/powerpoint/2010/main" val="3161639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9EE1620-53D6-4716-83EF-24CAB50F636F}"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89531-4076-4966-8F60-DA6CB356F62C}" type="slidenum">
              <a:rPr lang="en-US" smtClean="0"/>
              <a:t>‹#›</a:t>
            </a:fld>
            <a:endParaRPr lang="en-US"/>
          </a:p>
        </p:txBody>
      </p:sp>
    </p:spTree>
    <p:extLst>
      <p:ext uri="{BB962C8B-B14F-4D97-AF65-F5344CB8AC3E}">
        <p14:creationId xmlns:p14="http://schemas.microsoft.com/office/powerpoint/2010/main" val="108128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EE1620-53D6-4716-83EF-24CAB50F636F}"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89531-4076-4966-8F60-DA6CB356F62C}" type="slidenum">
              <a:rPr lang="en-US" smtClean="0"/>
              <a:t>‹#›</a:t>
            </a:fld>
            <a:endParaRPr lang="en-US"/>
          </a:p>
        </p:txBody>
      </p:sp>
    </p:spTree>
    <p:extLst>
      <p:ext uri="{BB962C8B-B14F-4D97-AF65-F5344CB8AC3E}">
        <p14:creationId xmlns:p14="http://schemas.microsoft.com/office/powerpoint/2010/main" val="3942795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EE1620-53D6-4716-83EF-24CAB50F636F}"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89531-4076-4966-8F60-DA6CB356F62C}" type="slidenum">
              <a:rPr lang="en-US" smtClean="0"/>
              <a:t>‹#›</a:t>
            </a:fld>
            <a:endParaRPr lang="en-US"/>
          </a:p>
        </p:txBody>
      </p:sp>
    </p:spTree>
    <p:extLst>
      <p:ext uri="{BB962C8B-B14F-4D97-AF65-F5344CB8AC3E}">
        <p14:creationId xmlns:p14="http://schemas.microsoft.com/office/powerpoint/2010/main" val="3595763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EE1620-53D6-4716-83EF-24CAB50F636F}"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89531-4076-4966-8F60-DA6CB356F62C}" type="slidenum">
              <a:rPr lang="en-US" smtClean="0"/>
              <a:t>‹#›</a:t>
            </a:fld>
            <a:endParaRPr lang="en-US"/>
          </a:p>
        </p:txBody>
      </p:sp>
    </p:spTree>
    <p:extLst>
      <p:ext uri="{BB962C8B-B14F-4D97-AF65-F5344CB8AC3E}">
        <p14:creationId xmlns:p14="http://schemas.microsoft.com/office/powerpoint/2010/main" val="156932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EE1620-53D6-4716-83EF-24CAB50F636F}"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89531-4076-4966-8F60-DA6CB356F62C}" type="slidenum">
              <a:rPr lang="en-US" smtClean="0"/>
              <a:t>‹#›</a:t>
            </a:fld>
            <a:endParaRPr lang="en-US"/>
          </a:p>
        </p:txBody>
      </p:sp>
    </p:spTree>
    <p:extLst>
      <p:ext uri="{BB962C8B-B14F-4D97-AF65-F5344CB8AC3E}">
        <p14:creationId xmlns:p14="http://schemas.microsoft.com/office/powerpoint/2010/main" val="58273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EE1620-53D6-4716-83EF-24CAB50F636F}"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589531-4076-4966-8F60-DA6CB356F62C}" type="slidenum">
              <a:rPr lang="en-US" smtClean="0"/>
              <a:t>‹#›</a:t>
            </a:fld>
            <a:endParaRPr lang="en-US"/>
          </a:p>
        </p:txBody>
      </p:sp>
    </p:spTree>
    <p:extLst>
      <p:ext uri="{BB962C8B-B14F-4D97-AF65-F5344CB8AC3E}">
        <p14:creationId xmlns:p14="http://schemas.microsoft.com/office/powerpoint/2010/main" val="93619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9EE1620-53D6-4716-83EF-24CAB50F636F}" type="datetimeFigureOut">
              <a:rPr lang="en-US" smtClean="0"/>
              <a:t>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589531-4076-4966-8F60-DA6CB356F62C}" type="slidenum">
              <a:rPr lang="en-US" smtClean="0"/>
              <a:t>‹#›</a:t>
            </a:fld>
            <a:endParaRPr lang="en-US"/>
          </a:p>
        </p:txBody>
      </p:sp>
    </p:spTree>
    <p:extLst>
      <p:ext uri="{BB962C8B-B14F-4D97-AF65-F5344CB8AC3E}">
        <p14:creationId xmlns:p14="http://schemas.microsoft.com/office/powerpoint/2010/main" val="4161967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9EE1620-53D6-4716-83EF-24CAB50F636F}" type="datetimeFigureOut">
              <a:rPr lang="en-US" smtClean="0"/>
              <a:t>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589531-4076-4966-8F60-DA6CB356F62C}" type="slidenum">
              <a:rPr lang="en-US" smtClean="0"/>
              <a:t>‹#›</a:t>
            </a:fld>
            <a:endParaRPr lang="en-US"/>
          </a:p>
        </p:txBody>
      </p:sp>
    </p:spTree>
    <p:extLst>
      <p:ext uri="{BB962C8B-B14F-4D97-AF65-F5344CB8AC3E}">
        <p14:creationId xmlns:p14="http://schemas.microsoft.com/office/powerpoint/2010/main" val="2396413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EE1620-53D6-4716-83EF-24CAB50F636F}" type="datetimeFigureOut">
              <a:rPr lang="en-US" smtClean="0"/>
              <a:t>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589531-4076-4966-8F60-DA6CB356F62C}" type="slidenum">
              <a:rPr lang="en-US" smtClean="0"/>
              <a:t>‹#›</a:t>
            </a:fld>
            <a:endParaRPr lang="en-US"/>
          </a:p>
        </p:txBody>
      </p:sp>
    </p:spTree>
    <p:extLst>
      <p:ext uri="{BB962C8B-B14F-4D97-AF65-F5344CB8AC3E}">
        <p14:creationId xmlns:p14="http://schemas.microsoft.com/office/powerpoint/2010/main" val="3758027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9EE1620-53D6-4716-83EF-24CAB50F636F}"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589531-4076-4966-8F60-DA6CB356F62C}" type="slidenum">
              <a:rPr lang="en-US" smtClean="0"/>
              <a:t>‹#›</a:t>
            </a:fld>
            <a:endParaRPr lang="en-US"/>
          </a:p>
        </p:txBody>
      </p:sp>
    </p:spTree>
    <p:extLst>
      <p:ext uri="{BB962C8B-B14F-4D97-AF65-F5344CB8AC3E}">
        <p14:creationId xmlns:p14="http://schemas.microsoft.com/office/powerpoint/2010/main" val="13473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9EE1620-53D6-4716-83EF-24CAB50F636F}"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589531-4076-4966-8F60-DA6CB356F62C}" type="slidenum">
              <a:rPr lang="en-US" smtClean="0"/>
              <a:t>‹#›</a:t>
            </a:fld>
            <a:endParaRPr lang="en-US"/>
          </a:p>
        </p:txBody>
      </p:sp>
    </p:spTree>
    <p:extLst>
      <p:ext uri="{BB962C8B-B14F-4D97-AF65-F5344CB8AC3E}">
        <p14:creationId xmlns:p14="http://schemas.microsoft.com/office/powerpoint/2010/main" val="1096625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EE1620-53D6-4716-83EF-24CAB50F636F}" type="datetimeFigureOut">
              <a:rPr lang="en-US" smtClean="0"/>
              <a:t>2/11/2022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89531-4076-4966-8F60-DA6CB356F62C}" type="slidenum">
              <a:rPr lang="en-US" smtClean="0"/>
              <a:t>‹#›</a:t>
            </a:fld>
            <a:endParaRPr lang="en-US"/>
          </a:p>
        </p:txBody>
      </p:sp>
    </p:spTree>
    <p:extLst>
      <p:ext uri="{BB962C8B-B14F-4D97-AF65-F5344CB8AC3E}">
        <p14:creationId xmlns:p14="http://schemas.microsoft.com/office/powerpoint/2010/main" val="2687541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facebook.com/hc911" TargetMode="External"/><Relationship Id="rId3" Type="http://schemas.openxmlformats.org/officeDocument/2006/relationships/slide" Target="slide2.xml"/><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www.hc911.org/" TargetMode="External"/><Relationship Id="rId5" Type="http://schemas.openxmlformats.org/officeDocument/2006/relationships/slide" Target="slide10.xml"/><Relationship Id="rId10" Type="http://schemas.openxmlformats.org/officeDocument/2006/relationships/image" Target="../media/image4.png"/><Relationship Id="rId4" Type="http://schemas.openxmlformats.org/officeDocument/2006/relationships/slide" Target="slide8.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6.png"/><Relationship Id="rId18" Type="http://schemas.openxmlformats.org/officeDocument/2006/relationships/image" Target="../media/image169.jpeg"/><Relationship Id="rId26" Type="http://schemas.openxmlformats.org/officeDocument/2006/relationships/image" Target="../media/image176.png"/><Relationship Id="rId3" Type="http://schemas.openxmlformats.org/officeDocument/2006/relationships/image" Target="../media/image159.jpg"/><Relationship Id="rId21" Type="http://schemas.openxmlformats.org/officeDocument/2006/relationships/image" Target="../media/image172.jpeg"/><Relationship Id="rId7" Type="http://schemas.openxmlformats.org/officeDocument/2006/relationships/image" Target="../media/image163.png"/><Relationship Id="rId12" Type="http://schemas.openxmlformats.org/officeDocument/2006/relationships/hyperlink" Target="https://www.hc911.org/non_emergency_numbers.php" TargetMode="External"/><Relationship Id="rId17" Type="http://schemas.openxmlformats.org/officeDocument/2006/relationships/image" Target="../media/image168.png"/><Relationship Id="rId25" Type="http://schemas.openxmlformats.org/officeDocument/2006/relationships/hyperlink" Target="https://www.youtube.com/watch?v=802Eugl2vwM&amp;t=3s" TargetMode="External"/><Relationship Id="rId2" Type="http://schemas.openxmlformats.org/officeDocument/2006/relationships/image" Target="../media/image158.jpg"/><Relationship Id="rId16" Type="http://schemas.openxmlformats.org/officeDocument/2006/relationships/hyperlink" Target="https://www.pulsepoint.org/download" TargetMode="External"/><Relationship Id="rId20" Type="http://schemas.openxmlformats.org/officeDocument/2006/relationships/image" Target="../media/image171.jpeg"/><Relationship Id="rId1" Type="http://schemas.openxmlformats.org/officeDocument/2006/relationships/slideLayout" Target="../slideLayouts/slideLayout7.xml"/><Relationship Id="rId6" Type="http://schemas.openxmlformats.org/officeDocument/2006/relationships/image" Target="../media/image162.png"/><Relationship Id="rId11" Type="http://schemas.openxmlformats.org/officeDocument/2006/relationships/image" Target="../media/image165.png"/><Relationship Id="rId24" Type="http://schemas.openxmlformats.org/officeDocument/2006/relationships/image" Target="../media/image175.png"/><Relationship Id="rId5" Type="http://schemas.openxmlformats.org/officeDocument/2006/relationships/image" Target="../media/image161.png"/><Relationship Id="rId15" Type="http://schemas.openxmlformats.org/officeDocument/2006/relationships/image" Target="../media/image167.jpeg"/><Relationship Id="rId23" Type="http://schemas.openxmlformats.org/officeDocument/2006/relationships/image" Target="../media/image174.png"/><Relationship Id="rId10" Type="http://schemas.openxmlformats.org/officeDocument/2006/relationships/hyperlink" Target="https://www.hc911.org/responses.php" TargetMode="External"/><Relationship Id="rId19" Type="http://schemas.openxmlformats.org/officeDocument/2006/relationships/image" Target="../media/image170.jpeg"/><Relationship Id="rId4" Type="http://schemas.openxmlformats.org/officeDocument/2006/relationships/image" Target="../media/image160.jpeg"/><Relationship Id="rId9" Type="http://schemas.openxmlformats.org/officeDocument/2006/relationships/image" Target="../media/image75.png"/><Relationship Id="rId14" Type="http://schemas.openxmlformats.org/officeDocument/2006/relationships/hyperlink" Target="https://www.hc911.org/job_interest/" TargetMode="External"/><Relationship Id="rId22" Type="http://schemas.openxmlformats.org/officeDocument/2006/relationships/image" Target="../media/image173.png"/><Relationship Id="rId27"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1.png"/><Relationship Id="rId18" Type="http://schemas.openxmlformats.org/officeDocument/2006/relationships/image" Target="../media/image75.png"/><Relationship Id="rId26" Type="http://schemas.openxmlformats.org/officeDocument/2006/relationships/image" Target="../media/image199.png"/><Relationship Id="rId3" Type="http://schemas.openxmlformats.org/officeDocument/2006/relationships/image" Target="../media/image183.jpeg"/><Relationship Id="rId21" Type="http://schemas.openxmlformats.org/officeDocument/2006/relationships/image" Target="../media/image196.png"/><Relationship Id="rId7" Type="http://schemas.openxmlformats.org/officeDocument/2006/relationships/image" Target="../media/image187.jpeg"/><Relationship Id="rId12" Type="http://schemas.openxmlformats.org/officeDocument/2006/relationships/image" Target="../media/image190.png"/><Relationship Id="rId17" Type="http://schemas.openxmlformats.org/officeDocument/2006/relationships/hyperlink" Target="https://www.ready.gov/sites/default/files/2020-03/ready_family-communications-plan_parents.pdf" TargetMode="External"/><Relationship Id="rId25" Type="http://schemas.openxmlformats.org/officeDocument/2006/relationships/image" Target="../media/image198.png"/><Relationship Id="rId2" Type="http://schemas.openxmlformats.org/officeDocument/2006/relationships/image" Target="../media/image182.png"/><Relationship Id="rId16" Type="http://schemas.openxmlformats.org/officeDocument/2006/relationships/image" Target="../media/image194.png"/><Relationship Id="rId20" Type="http://schemas.openxmlformats.org/officeDocument/2006/relationships/image" Target="../media/image195.png"/><Relationship Id="rId29"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hyperlink" Target="https://www.youtube.com/watch?v=UzhpPN1SXUk&amp;t=1s" TargetMode="External"/><Relationship Id="rId24" Type="http://schemas.openxmlformats.org/officeDocument/2006/relationships/hyperlink" Target="https://www.fema.gov/about/news-multimedia/mobile-app-text-messages" TargetMode="External"/><Relationship Id="rId5" Type="http://schemas.openxmlformats.org/officeDocument/2006/relationships/image" Target="../media/image185.png"/><Relationship Id="rId15" Type="http://schemas.openxmlformats.org/officeDocument/2006/relationships/image" Target="../media/image193.png"/><Relationship Id="rId23" Type="http://schemas.openxmlformats.org/officeDocument/2006/relationships/image" Target="../media/image197.png"/><Relationship Id="rId28" Type="http://schemas.openxmlformats.org/officeDocument/2006/relationships/image" Target="../media/image201.png"/><Relationship Id="rId10" Type="http://schemas.openxmlformats.org/officeDocument/2006/relationships/image" Target="../media/image189.png"/><Relationship Id="rId19" Type="http://schemas.openxmlformats.org/officeDocument/2006/relationships/hyperlink" Target="https://www.ready.gov/sites/default/files/2019-06/family_communications_plan_parents.pdf" TargetMode="External"/><Relationship Id="rId31" Type="http://schemas.openxmlformats.org/officeDocument/2006/relationships/image" Target="../media/image203.jpeg"/><Relationship Id="rId4" Type="http://schemas.openxmlformats.org/officeDocument/2006/relationships/image" Target="../media/image184.jpeg"/><Relationship Id="rId9" Type="http://schemas.openxmlformats.org/officeDocument/2006/relationships/hyperlink" Target="https://www.ready.gov/helping-children-cope" TargetMode="External"/><Relationship Id="rId14" Type="http://schemas.openxmlformats.org/officeDocument/2006/relationships/image" Target="../media/image192.png"/><Relationship Id="rId22" Type="http://schemas.openxmlformats.org/officeDocument/2006/relationships/hyperlink" Target="https://www.ready.gov/sites/default/files/2021-02/ready_checklist.pdf" TargetMode="External"/><Relationship Id="rId27" Type="http://schemas.openxmlformats.org/officeDocument/2006/relationships/image" Target="../media/image200.png"/><Relationship Id="rId30" Type="http://schemas.openxmlformats.org/officeDocument/2006/relationships/hyperlink" Target="https://kidshealth.org/en/parents/911.html"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3.png"/><Relationship Id="rId18" Type="http://schemas.openxmlformats.org/officeDocument/2006/relationships/image" Target="../media/image217.png"/><Relationship Id="rId3" Type="http://schemas.openxmlformats.org/officeDocument/2006/relationships/image" Target="../media/image205.jpg"/><Relationship Id="rId21" Type="http://schemas.openxmlformats.org/officeDocument/2006/relationships/image" Target="../media/image219.png"/><Relationship Id="rId7" Type="http://schemas.openxmlformats.org/officeDocument/2006/relationships/image" Target="../media/image208.png"/><Relationship Id="rId12" Type="http://schemas.openxmlformats.org/officeDocument/2006/relationships/image" Target="../media/image212.png"/><Relationship Id="rId17" Type="http://schemas.openxmlformats.org/officeDocument/2006/relationships/image" Target="../media/image216.png"/><Relationship Id="rId25" Type="http://schemas.openxmlformats.org/officeDocument/2006/relationships/image" Target="../media/image222.png"/><Relationship Id="rId2" Type="http://schemas.openxmlformats.org/officeDocument/2006/relationships/image" Target="../media/image204.jpg"/><Relationship Id="rId16" Type="http://schemas.openxmlformats.org/officeDocument/2006/relationships/image" Target="../media/image215.jpeg"/><Relationship Id="rId20" Type="http://schemas.openxmlformats.org/officeDocument/2006/relationships/hyperlink" Target="https://www.ready.gov/response-and-recovery" TargetMode="External"/><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hyperlink" Target="https://www.ready.gov/kids/resource-library?vf%5B0%5D=audience%3A96" TargetMode="External"/><Relationship Id="rId24" Type="http://schemas.openxmlformats.org/officeDocument/2006/relationships/hyperlink" Target="https://911forkids.com/index.php?option=com_content&amp;task=view&amp;id=37&amp;Itemid" TargetMode="External"/><Relationship Id="rId5" Type="http://schemas.openxmlformats.org/officeDocument/2006/relationships/image" Target="../media/image206.png"/><Relationship Id="rId15" Type="http://schemas.openxmlformats.org/officeDocument/2006/relationships/hyperlink" Target="https://www.ready.gov/kids/disaster-facts" TargetMode="External"/><Relationship Id="rId23" Type="http://schemas.openxmlformats.org/officeDocument/2006/relationships/image" Target="../media/image221.png"/><Relationship Id="rId10" Type="http://schemas.openxmlformats.org/officeDocument/2006/relationships/image" Target="../media/image211.png"/><Relationship Id="rId19" Type="http://schemas.openxmlformats.org/officeDocument/2006/relationships/image" Target="../media/image218.png"/><Relationship Id="rId4" Type="http://schemas.openxmlformats.org/officeDocument/2006/relationships/hyperlink" Target="https://www.ready.gov/collection/curriculum" TargetMode="External"/><Relationship Id="rId9" Type="http://schemas.openxmlformats.org/officeDocument/2006/relationships/image" Target="../media/image210.png"/><Relationship Id="rId14" Type="http://schemas.openxmlformats.org/officeDocument/2006/relationships/image" Target="../media/image214.png"/><Relationship Id="rId22" Type="http://schemas.openxmlformats.org/officeDocument/2006/relationships/image" Target="../media/image220.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jpeg"/><Relationship Id="rId26" Type="http://schemas.openxmlformats.org/officeDocument/2006/relationships/image" Target="../media/image43.png"/><Relationship Id="rId3" Type="http://schemas.openxmlformats.org/officeDocument/2006/relationships/image" Target="../media/image20.jp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2.xml"/><Relationship Id="rId16" Type="http://schemas.openxmlformats.org/officeDocument/2006/relationships/image" Target="../media/image33.jpe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7.jpg"/><Relationship Id="rId17" Type="http://schemas.openxmlformats.org/officeDocument/2006/relationships/image" Target="../media/image62.png"/><Relationship Id="rId2" Type="http://schemas.openxmlformats.org/officeDocument/2006/relationships/notesSlide" Target="../notesSlides/notesSlide3.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50.png"/><Relationship Id="rId9" Type="http://schemas.microsoft.com/office/2007/relationships/hdphoto" Target="../media/hdphoto1.wdp"/><Relationship Id="rId14" Type="http://schemas.openxmlformats.org/officeDocument/2006/relationships/image" Target="../media/image59.png"/></Relationships>
</file>

<file path=ppt/slides/_rels/slide6.xml.rels><?xml version="1.0" encoding="UTF-8" standalone="yes"?>
<Relationships xmlns="http://schemas.openxmlformats.org/package/2006/relationships"><Relationship Id="rId13" Type="http://schemas.openxmlformats.org/officeDocument/2006/relationships/hyperlink" Target="https://www.ready.gov/kids/games/data/dm-english/index.html" TargetMode="External"/><Relationship Id="rId18" Type="http://schemas.openxmlformats.org/officeDocument/2006/relationships/hyperlink" Target="https://www.ready.gov/sites/default/files/2019-06/emergency_checklist_kids.pdf" TargetMode="External"/><Relationship Id="rId26" Type="http://schemas.openxmlformats.org/officeDocument/2006/relationships/image" Target="../media/image86.png"/><Relationship Id="rId39" Type="http://schemas.openxmlformats.org/officeDocument/2006/relationships/image" Target="../media/image96.jpeg"/><Relationship Id="rId3" Type="http://schemas.openxmlformats.org/officeDocument/2006/relationships/image" Target="../media/image67.png"/><Relationship Id="rId21" Type="http://schemas.openxmlformats.org/officeDocument/2006/relationships/image" Target="../media/image81.png"/><Relationship Id="rId34" Type="http://schemas.openxmlformats.org/officeDocument/2006/relationships/image" Target="../media/image91.png"/><Relationship Id="rId42" Type="http://schemas.openxmlformats.org/officeDocument/2006/relationships/image" Target="../media/image99.png"/><Relationship Id="rId47" Type="http://schemas.openxmlformats.org/officeDocument/2006/relationships/image" Target="../media/image103.png"/><Relationship Id="rId50" Type="http://schemas.openxmlformats.org/officeDocument/2006/relationships/image" Target="../media/image10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79.jpeg"/><Relationship Id="rId25" Type="http://schemas.openxmlformats.org/officeDocument/2006/relationships/image" Target="../media/image85.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hyperlink" Target="https://www.ready.gov/kids/games/data/bak-english/index.html" TargetMode="External"/><Relationship Id="rId2" Type="http://schemas.openxmlformats.org/officeDocument/2006/relationships/image" Target="../media/image66.jpg"/><Relationship Id="rId16" Type="http://schemas.openxmlformats.org/officeDocument/2006/relationships/image" Target="../media/image78.png"/><Relationship Id="rId20" Type="http://schemas.openxmlformats.org/officeDocument/2006/relationships/hyperlink" Target="https://www.ready.gov/sites/default/files/2019-06/family_communications_plan_kids.pdf" TargetMode="External"/><Relationship Id="rId29" Type="http://schemas.openxmlformats.org/officeDocument/2006/relationships/hyperlink" Target="https://www.ready.gov/kids/disaster-facts/floods" TargetMode="External"/><Relationship Id="rId41"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69.jpeg"/><Relationship Id="rId11" Type="http://schemas.openxmlformats.org/officeDocument/2006/relationships/image" Target="../media/image74.png"/><Relationship Id="rId24" Type="http://schemas.openxmlformats.org/officeDocument/2006/relationships/image" Target="../media/image84.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 Type="http://schemas.openxmlformats.org/officeDocument/2006/relationships/hyperlink" Target="https://www.ready.gov/sites/default/files/2019-06/prepare_with_pedro_activity_book_eng.pdf" TargetMode="External"/><Relationship Id="rId15" Type="http://schemas.openxmlformats.org/officeDocument/2006/relationships/image" Target="../media/image77.png"/><Relationship Id="rId23" Type="http://schemas.openxmlformats.org/officeDocument/2006/relationships/image" Target="../media/image83.jpeg"/><Relationship Id="rId28" Type="http://schemas.openxmlformats.org/officeDocument/2006/relationships/image" Target="../media/image87.png"/><Relationship Id="rId36" Type="http://schemas.openxmlformats.org/officeDocument/2006/relationships/image" Target="../media/image93.png"/><Relationship Id="rId49" Type="http://schemas.openxmlformats.org/officeDocument/2006/relationships/image" Target="../media/image105.png"/><Relationship Id="rId10" Type="http://schemas.openxmlformats.org/officeDocument/2006/relationships/image" Target="../media/image73.png"/><Relationship Id="rId19" Type="http://schemas.openxmlformats.org/officeDocument/2006/relationships/image" Target="../media/image80.png"/><Relationship Id="rId31" Type="http://schemas.openxmlformats.org/officeDocument/2006/relationships/hyperlink" Target="https://www.ready.gov/kids/disaster-facts/wildfires" TargetMode="External"/><Relationship Id="rId44" Type="http://schemas.openxmlformats.org/officeDocument/2006/relationships/image" Target="../media/image101.png"/><Relationship Id="rId4" Type="http://schemas.openxmlformats.org/officeDocument/2006/relationships/image" Target="../media/image68.jpg"/><Relationship Id="rId9" Type="http://schemas.openxmlformats.org/officeDocument/2006/relationships/image" Target="../media/image72.png"/><Relationship Id="rId14" Type="http://schemas.openxmlformats.org/officeDocument/2006/relationships/image" Target="../media/image76.png"/><Relationship Id="rId22" Type="http://schemas.openxmlformats.org/officeDocument/2006/relationships/image" Target="../media/image82.png"/><Relationship Id="rId27" Type="http://schemas.openxmlformats.org/officeDocument/2006/relationships/hyperlink" Target="https://www.ready.gov/tornadoes" TargetMode="External"/><Relationship Id="rId30" Type="http://schemas.openxmlformats.org/officeDocument/2006/relationships/image" Target="../media/image88.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4.png"/><Relationship Id="rId8" Type="http://schemas.openxmlformats.org/officeDocument/2006/relationships/image" Target="../media/image71.gif"/><Relationship Id="rId51"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hyperlink" Target="https://911forkids.com/" TargetMode="External"/><Relationship Id="rId7" Type="http://schemas.openxmlformats.org/officeDocument/2006/relationships/hyperlink" Target="https://www.youtube.com/watch?v=P_SfjSf-yuI" TargetMode="External"/><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hyperlink" Target="https://www.youtube.com/watch?v=4ntdwyY3B8c&amp;list=UUEs3VdvSEwX_Uoku5OuS1Wg" TargetMode="External"/><Relationship Id="rId4" Type="http://schemas.openxmlformats.org/officeDocument/2006/relationships/image" Target="../media/image109.PNG"/><Relationship Id="rId9" Type="http://schemas.openxmlformats.org/officeDocument/2006/relationships/image" Target="../media/image112.png"/></Relationships>
</file>

<file path=ppt/slides/_rels/slide8.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jpeg"/><Relationship Id="rId7" Type="http://schemas.openxmlformats.org/officeDocument/2006/relationships/image" Target="../media/image117.png"/><Relationship Id="rId12" Type="http://schemas.openxmlformats.org/officeDocument/2006/relationships/image" Target="../media/image122.jpeg"/><Relationship Id="rId2" Type="http://schemas.openxmlformats.org/officeDocument/2006/relationships/notesSlide" Target="../notesSlides/notesSlide4.xml"/><Relationship Id="rId16"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35.png"/><Relationship Id="rId18" Type="http://schemas.openxmlformats.org/officeDocument/2006/relationships/image" Target="../media/image139.png"/><Relationship Id="rId26" Type="http://schemas.openxmlformats.org/officeDocument/2006/relationships/image" Target="../media/image146.png"/><Relationship Id="rId3" Type="http://schemas.openxmlformats.org/officeDocument/2006/relationships/image" Target="../media/image128.jpg"/><Relationship Id="rId21" Type="http://schemas.openxmlformats.org/officeDocument/2006/relationships/hyperlink" Target="https://www.ready.gov/kids/teen-cert" TargetMode="External"/><Relationship Id="rId34" Type="http://schemas.openxmlformats.org/officeDocument/2006/relationships/image" Target="../media/image153.png"/><Relationship Id="rId7" Type="http://schemas.openxmlformats.org/officeDocument/2006/relationships/image" Target="../media/image131.png"/><Relationship Id="rId12" Type="http://schemas.openxmlformats.org/officeDocument/2006/relationships/hyperlink" Target="https://www.ready.gov/kids/resource-library?vf%5B0%5D=audience%3A95" TargetMode="External"/><Relationship Id="rId17" Type="http://schemas.openxmlformats.org/officeDocument/2006/relationships/image" Target="../media/image138.png"/><Relationship Id="rId25" Type="http://schemas.openxmlformats.org/officeDocument/2006/relationships/image" Target="../media/image145.png"/><Relationship Id="rId33" Type="http://schemas.openxmlformats.org/officeDocument/2006/relationships/image" Target="../media/image152.png"/><Relationship Id="rId38" Type="http://schemas.openxmlformats.org/officeDocument/2006/relationships/image" Target="../media/image157.png"/><Relationship Id="rId2" Type="http://schemas.openxmlformats.org/officeDocument/2006/relationships/image" Target="../media/image127.jpg"/><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134.png"/><Relationship Id="rId24" Type="http://schemas.openxmlformats.org/officeDocument/2006/relationships/image" Target="../media/image144.png"/><Relationship Id="rId32" Type="http://schemas.openxmlformats.org/officeDocument/2006/relationships/image" Target="../media/image151.png"/><Relationship Id="rId37" Type="http://schemas.openxmlformats.org/officeDocument/2006/relationships/image" Target="../media/image156.png"/><Relationship Id="rId5" Type="http://schemas.openxmlformats.org/officeDocument/2006/relationships/hyperlink" Target="https://www.facebook.com/hc911" TargetMode="External"/><Relationship Id="rId15" Type="http://schemas.openxmlformats.org/officeDocument/2006/relationships/hyperlink" Target="https://www.ready.gov/kids/develop-skills" TargetMode="External"/><Relationship Id="rId23" Type="http://schemas.openxmlformats.org/officeDocument/2006/relationships/image" Target="../media/image143.png"/><Relationship Id="rId28" Type="http://schemas.openxmlformats.org/officeDocument/2006/relationships/image" Target="../media/image148.png"/><Relationship Id="rId36" Type="http://schemas.openxmlformats.org/officeDocument/2006/relationships/image" Target="../media/image155.png"/><Relationship Id="rId10" Type="http://schemas.openxmlformats.org/officeDocument/2006/relationships/image" Target="../media/image133.png"/><Relationship Id="rId19" Type="http://schemas.openxmlformats.org/officeDocument/2006/relationships/image" Target="../media/image140.png"/><Relationship Id="rId31" Type="http://schemas.openxmlformats.org/officeDocument/2006/relationships/hyperlink" Target="https://www.ready.gov/kids/games/data/dm-english/index.html" TargetMode="External"/><Relationship Id="rId4" Type="http://schemas.openxmlformats.org/officeDocument/2006/relationships/image" Target="../media/image129.png"/><Relationship Id="rId9" Type="http://schemas.openxmlformats.org/officeDocument/2006/relationships/image" Target="../media/image132.png"/><Relationship Id="rId14" Type="http://schemas.openxmlformats.org/officeDocument/2006/relationships/image" Target="../media/image136.png"/><Relationship Id="rId22" Type="http://schemas.openxmlformats.org/officeDocument/2006/relationships/image" Target="../media/image142.png"/><Relationship Id="rId27" Type="http://schemas.openxmlformats.org/officeDocument/2006/relationships/image" Target="../media/image147.png"/><Relationship Id="rId30" Type="http://schemas.openxmlformats.org/officeDocument/2006/relationships/image" Target="../media/image150.png"/><Relationship Id="rId35" Type="http://schemas.openxmlformats.org/officeDocument/2006/relationships/image" Target="../media/image1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lowchart: Alternate Process 4"/>
          <p:cNvSpPr/>
          <p:nvPr/>
        </p:nvSpPr>
        <p:spPr>
          <a:xfrm>
            <a:off x="83892" y="98714"/>
            <a:ext cx="2759061" cy="3616037"/>
          </a:xfrm>
          <a:prstGeom prst="flowChartAlternateProcess">
            <a:avLst/>
          </a:prstGeom>
          <a:solidFill>
            <a:srgbClr val="00B0F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sz="1600" b="1" dirty="0" smtClean="0">
              <a:latin typeface="Georgia" panose="02040502050405020303" pitchFamily="18" charset="0"/>
            </a:endParaRPr>
          </a:p>
          <a:p>
            <a:pPr algn="ctr"/>
            <a:endParaRPr lang="en-US" sz="1600" b="1" dirty="0" smtClean="0">
              <a:latin typeface="Georgia" panose="02040502050405020303" pitchFamily="18" charset="0"/>
            </a:endParaRPr>
          </a:p>
          <a:p>
            <a:pPr algn="ctr"/>
            <a:r>
              <a:rPr lang="en-US" sz="1600" b="1" dirty="0" smtClean="0">
                <a:latin typeface="Georgia" panose="02040502050405020303" pitchFamily="18" charset="0"/>
              </a:rPr>
              <a:t>Hamilton County</a:t>
            </a:r>
          </a:p>
          <a:p>
            <a:pPr algn="ctr"/>
            <a:r>
              <a:rPr lang="en-US" sz="1600" b="1" dirty="0" smtClean="0">
                <a:latin typeface="Georgia" panose="02040502050405020303" pitchFamily="18" charset="0"/>
              </a:rPr>
              <a:t> 9-1-1 </a:t>
            </a:r>
          </a:p>
          <a:p>
            <a:pPr algn="ctr"/>
            <a:r>
              <a:rPr lang="en-US" sz="1600" b="1" dirty="0" smtClean="0">
                <a:latin typeface="Georgia" panose="02040502050405020303" pitchFamily="18" charset="0"/>
              </a:rPr>
              <a:t>Emergency Communications District’s </a:t>
            </a:r>
          </a:p>
          <a:p>
            <a:pPr algn="ctr"/>
            <a:r>
              <a:rPr lang="en-US" sz="1600" b="1" dirty="0" smtClean="0">
                <a:solidFill>
                  <a:schemeClr val="accent1">
                    <a:lumMod val="50000"/>
                  </a:schemeClr>
                </a:solidFill>
                <a:latin typeface="Georgia" panose="02040502050405020303" pitchFamily="18" charset="0"/>
              </a:rPr>
              <a:t>Public Education Classroom</a:t>
            </a:r>
          </a:p>
          <a:p>
            <a:pPr algn="ctr"/>
            <a:endParaRPr lang="en-US" sz="1500" dirty="0" smtClean="0">
              <a:latin typeface="Georgia" panose="02040502050405020303" pitchFamily="18" charset="0"/>
              <a:hlinkClick r:id="rId3" action="ppaction://hlinksldjump"/>
            </a:endParaRPr>
          </a:p>
          <a:p>
            <a:pPr algn="ctr"/>
            <a:r>
              <a:rPr lang="en-US" sz="1600" dirty="0" smtClean="0">
                <a:latin typeface="Georgia" panose="02040502050405020303" pitchFamily="18" charset="0"/>
                <a:hlinkClick r:id="rId3" action="ppaction://hlinksldjump"/>
              </a:rPr>
              <a:t>Kids</a:t>
            </a:r>
            <a:endParaRPr lang="en-US" sz="1600" dirty="0" smtClean="0">
              <a:latin typeface="Georgia" panose="02040502050405020303" pitchFamily="18" charset="0"/>
            </a:endParaRPr>
          </a:p>
          <a:p>
            <a:pPr algn="ctr"/>
            <a:endParaRPr lang="en-US" sz="1600" dirty="0">
              <a:latin typeface="Georgia" panose="02040502050405020303" pitchFamily="18" charset="0"/>
            </a:endParaRPr>
          </a:p>
          <a:p>
            <a:pPr algn="ctr"/>
            <a:r>
              <a:rPr lang="en-US" sz="1600" dirty="0" smtClean="0">
                <a:latin typeface="Georgia" panose="02040502050405020303" pitchFamily="18" charset="0"/>
                <a:hlinkClick r:id="rId4" action="ppaction://hlinksldjump"/>
              </a:rPr>
              <a:t>Teens</a:t>
            </a:r>
            <a:endParaRPr lang="en-US" sz="1600" dirty="0" smtClean="0">
              <a:latin typeface="Georgia" panose="02040502050405020303" pitchFamily="18" charset="0"/>
            </a:endParaRPr>
          </a:p>
          <a:p>
            <a:pPr algn="ctr"/>
            <a:endParaRPr lang="en-US" sz="1600" dirty="0" smtClean="0">
              <a:latin typeface="Georgia" panose="02040502050405020303" pitchFamily="18" charset="0"/>
            </a:endParaRPr>
          </a:p>
          <a:p>
            <a:pPr algn="ctr"/>
            <a:r>
              <a:rPr lang="en-US" sz="1600" dirty="0" smtClean="0">
                <a:latin typeface="Georgia" panose="02040502050405020303" pitchFamily="18" charset="0"/>
                <a:hlinkClick r:id="rId5" action="ppaction://hlinksldjump"/>
              </a:rPr>
              <a:t>Adults</a:t>
            </a:r>
            <a:endParaRPr lang="en-US" sz="1600" dirty="0" smtClean="0">
              <a:latin typeface="Georgia" panose="02040502050405020303" pitchFamily="18" charset="0"/>
            </a:endParaRPr>
          </a:p>
          <a:p>
            <a:pPr algn="ctr"/>
            <a:endParaRPr lang="en-US" dirty="0" smtClean="0"/>
          </a:p>
          <a:p>
            <a:pPr algn="ctr"/>
            <a:endParaRPr lang="en-US" dirty="0"/>
          </a:p>
        </p:txBody>
      </p:sp>
      <p:pic>
        <p:nvPicPr>
          <p:cNvPr id="2" name="Picture 1">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75302" y="5854265"/>
            <a:ext cx="847898" cy="847898"/>
          </a:xfrm>
          <a:prstGeom prst="rect">
            <a:avLst/>
          </a:prstGeom>
        </p:spPr>
      </p:pic>
      <p:pic>
        <p:nvPicPr>
          <p:cNvPr id="1028" name="Picture 4" descr="See the source image">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11580" y="5860213"/>
            <a:ext cx="841950" cy="84195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8742050" y="3714751"/>
            <a:ext cx="3162300" cy="2062594"/>
          </a:xfrm>
          <a:prstGeom prst="round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Georgia" panose="02040502050405020303" pitchFamily="18" charset="0"/>
            </a:endParaRPr>
          </a:p>
          <a:p>
            <a:pPr algn="ctr"/>
            <a:endParaRPr lang="en-US" dirty="0" smtClean="0">
              <a:latin typeface="Georgia" panose="02040502050405020303" pitchFamily="18" charset="0"/>
            </a:endParaRPr>
          </a:p>
          <a:p>
            <a:pPr algn="ctr"/>
            <a:r>
              <a:rPr lang="en-US" b="1" u="sng" dirty="0" smtClean="0">
                <a:solidFill>
                  <a:schemeClr val="bg2">
                    <a:lumMod val="25000"/>
                  </a:schemeClr>
                </a:solidFill>
                <a:latin typeface="Georgia" panose="02040502050405020303" pitchFamily="18" charset="0"/>
              </a:rPr>
              <a:t>How to Explore</a:t>
            </a:r>
          </a:p>
          <a:p>
            <a:pPr algn="ctr"/>
            <a:endParaRPr lang="en-US" dirty="0">
              <a:latin typeface="Georgia" panose="02040502050405020303" pitchFamily="18" charset="0"/>
            </a:endParaRPr>
          </a:p>
          <a:p>
            <a:pPr algn="ctr"/>
            <a:r>
              <a:rPr lang="en-US" dirty="0" smtClean="0">
                <a:latin typeface="Georgia" panose="02040502050405020303" pitchFamily="18" charset="0"/>
              </a:rPr>
              <a:t>Click on your age group.</a:t>
            </a:r>
          </a:p>
          <a:p>
            <a:pPr algn="ctr"/>
            <a:endParaRPr lang="en-US" dirty="0">
              <a:latin typeface="Georgia" panose="02040502050405020303" pitchFamily="18" charset="0"/>
            </a:endParaRPr>
          </a:p>
          <a:p>
            <a:pPr algn="ctr"/>
            <a:r>
              <a:rPr lang="en-US" dirty="0" smtClean="0">
                <a:latin typeface="Georgia" panose="02040502050405020303" pitchFamily="18" charset="0"/>
              </a:rPr>
              <a:t>Click on different images to learn information and play games! </a:t>
            </a:r>
          </a:p>
          <a:p>
            <a:pPr algn="ctr"/>
            <a:endParaRPr lang="en-US" dirty="0"/>
          </a:p>
          <a:p>
            <a:pPr algn="ctr"/>
            <a:endParaRPr lang="en-US" dirty="0"/>
          </a:p>
        </p:txBody>
      </p:sp>
      <p:pic>
        <p:nvPicPr>
          <p:cNvPr id="4" name="Picture 3"/>
          <p:cNvPicPr>
            <a:picLocks noChangeAspect="1"/>
          </p:cNvPicPr>
          <p:nvPr/>
        </p:nvPicPr>
        <p:blipFill rotWithShape="1">
          <a:blip r:embed="rId10">
            <a:extLst>
              <a:ext uri="{28A0092B-C50C-407E-A947-70E740481C1C}">
                <a14:useLocalDpi xmlns:a14="http://schemas.microsoft.com/office/drawing/2010/main" val="0"/>
              </a:ext>
            </a:extLst>
          </a:blip>
          <a:srcRect l="33500"/>
          <a:stretch/>
        </p:blipFill>
        <p:spPr>
          <a:xfrm>
            <a:off x="2842953" y="2143031"/>
            <a:ext cx="2953704" cy="4779815"/>
          </a:xfrm>
          <a:prstGeom prst="rect">
            <a:avLst/>
          </a:prstGeom>
        </p:spPr>
      </p:pic>
      <p:sp>
        <p:nvSpPr>
          <p:cNvPr id="7" name="Oval Callout 6"/>
          <p:cNvSpPr/>
          <p:nvPr/>
        </p:nvSpPr>
        <p:spPr>
          <a:xfrm>
            <a:off x="3621108" y="1379911"/>
            <a:ext cx="3311706" cy="1911927"/>
          </a:xfrm>
          <a:prstGeom prst="wedgeEllipseCallou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panose="02040502050405020303" pitchFamily="18" charset="0"/>
              </a:rPr>
              <a:t>Hi,</a:t>
            </a:r>
          </a:p>
          <a:p>
            <a:pPr algn="ctr"/>
            <a:r>
              <a:rPr lang="en-US" dirty="0">
                <a:solidFill>
                  <a:schemeClr val="tx1"/>
                </a:solidFill>
                <a:latin typeface="Georgia" panose="02040502050405020303" pitchFamily="18" charset="0"/>
              </a:rPr>
              <a:t>m</a:t>
            </a:r>
            <a:r>
              <a:rPr lang="en-US" dirty="0" smtClean="0">
                <a:solidFill>
                  <a:schemeClr val="tx1"/>
                </a:solidFill>
                <a:latin typeface="Georgia" panose="02040502050405020303" pitchFamily="18" charset="0"/>
              </a:rPr>
              <a:t>y name is Tiana!</a:t>
            </a:r>
          </a:p>
          <a:p>
            <a:pPr algn="ctr"/>
            <a:endParaRPr lang="en-US" dirty="0" smtClean="0">
              <a:solidFill>
                <a:schemeClr val="tx1"/>
              </a:solidFill>
              <a:latin typeface="Georgia" panose="02040502050405020303" pitchFamily="18" charset="0"/>
            </a:endParaRPr>
          </a:p>
          <a:p>
            <a:pPr algn="ctr"/>
            <a:r>
              <a:rPr lang="en-US" dirty="0" smtClean="0">
                <a:solidFill>
                  <a:schemeClr val="tx1"/>
                </a:solidFill>
                <a:latin typeface="Georgia" panose="02040502050405020303" pitchFamily="18" charset="0"/>
              </a:rPr>
              <a:t>Welcome to Hamilton County </a:t>
            </a:r>
          </a:p>
          <a:p>
            <a:pPr algn="ctr"/>
            <a:r>
              <a:rPr lang="en-US" dirty="0" smtClean="0">
                <a:solidFill>
                  <a:schemeClr val="tx1"/>
                </a:solidFill>
                <a:latin typeface="Georgia" panose="02040502050405020303" pitchFamily="18" charset="0"/>
              </a:rPr>
              <a:t>9-1-1.</a:t>
            </a:r>
            <a:endParaRPr lang="en-US" dirty="0">
              <a:solidFill>
                <a:schemeClr val="tx1"/>
              </a:solidFill>
              <a:latin typeface="Georgia" panose="02040502050405020303" pitchFamily="18" charset="0"/>
            </a:endParaRPr>
          </a:p>
        </p:txBody>
      </p:sp>
    </p:spTree>
    <p:extLst>
      <p:ext uri="{BB962C8B-B14F-4D97-AF65-F5344CB8AC3E}">
        <p14:creationId xmlns:p14="http://schemas.microsoft.com/office/powerpoint/2010/main" val="123266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 presetClass="entr" presetSubtype="0"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ebtreats 8 Fabulous Dark Wood Texture Patterns 5 | Watch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94835"/>
            <a:ext cx="12192000" cy="1529542"/>
          </a:xfrm>
          <a:prstGeom prst="rect">
            <a:avLst/>
          </a:prstGeom>
        </p:spPr>
      </p:pic>
      <p:pic>
        <p:nvPicPr>
          <p:cNvPr id="8" name="Picture 7" descr="Pale Yellow Texture | Free Website Backgroun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402729"/>
          </a:xfrm>
          <a:prstGeom prst="rect">
            <a:avLst/>
          </a:prstGeom>
        </p:spPr>
      </p:pic>
      <p:pic>
        <p:nvPicPr>
          <p:cNvPr id="10" name="Picture 9" descr="Aerial Photography of a Mountain · Free Stock Phot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9327" y="206879"/>
            <a:ext cx="2630212" cy="2513543"/>
          </a:xfrm>
          <a:prstGeom prst="rect">
            <a:avLst/>
          </a:prstGeom>
        </p:spPr>
      </p:pic>
      <p:pic>
        <p:nvPicPr>
          <p:cNvPr id="12" name="Picture 11" descr="Fireplace 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8753" y="3090168"/>
            <a:ext cx="3588328" cy="3588328"/>
          </a:xfrm>
          <a:prstGeom prst="rect">
            <a:avLst/>
          </a:prstGeom>
        </p:spPr>
      </p:pic>
      <p:pic>
        <p:nvPicPr>
          <p:cNvPr id="18" name="Picture 17" descr="Download Table Transparent HQ PNG Image | FreePNGIm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9126" y="4209699"/>
            <a:ext cx="1340395" cy="1607134"/>
          </a:xfrm>
          <a:prstGeom prst="rect">
            <a:avLst/>
          </a:prstGeom>
        </p:spPr>
      </p:pic>
      <p:pic>
        <p:nvPicPr>
          <p:cNvPr id="17" name="Picture 16" descr="Armchair PNG imag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8749" y="3620192"/>
            <a:ext cx="2674811" cy="2514601"/>
          </a:xfrm>
          <a:prstGeom prst="rect">
            <a:avLst/>
          </a:prstGeom>
        </p:spPr>
      </p:pic>
      <p:pic>
        <p:nvPicPr>
          <p:cNvPr id="7" name="Picture 6"/>
          <p:cNvPicPr>
            <a:picLocks noChangeAspect="1"/>
          </p:cNvPicPr>
          <p:nvPr/>
        </p:nvPicPr>
        <p:blipFill>
          <a:blip r:embed="rId8"/>
          <a:stretch>
            <a:fillRect/>
          </a:stretch>
        </p:blipFill>
        <p:spPr>
          <a:xfrm>
            <a:off x="5173240" y="2240203"/>
            <a:ext cx="2872112" cy="1541587"/>
          </a:xfrm>
          <a:prstGeom prst="rect">
            <a:avLst/>
          </a:prstGeom>
        </p:spPr>
      </p:pic>
      <p:sp>
        <p:nvSpPr>
          <p:cNvPr id="27" name="Rectangle 26"/>
          <p:cNvSpPr/>
          <p:nvPr/>
        </p:nvSpPr>
        <p:spPr>
          <a:xfrm>
            <a:off x="4023374" y="5521238"/>
            <a:ext cx="1694618" cy="1226858"/>
          </a:xfrm>
          <a:prstGeom prst="rect">
            <a:avLst/>
          </a:prstGeom>
          <a:solidFill>
            <a:schemeClr val="accent4">
              <a:lumMod val="75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Georgia" panose="02040502050405020303" pitchFamily="18" charset="0"/>
              </a:rPr>
              <a:t>Need to contact someone but not sure who to call? </a:t>
            </a:r>
          </a:p>
          <a:p>
            <a:pPr algn="ctr"/>
            <a:endParaRPr lang="en-US" sz="1100" dirty="0">
              <a:latin typeface="Georgia" panose="02040502050405020303" pitchFamily="18" charset="0"/>
            </a:endParaRPr>
          </a:p>
          <a:p>
            <a:pPr algn="ctr"/>
            <a:r>
              <a:rPr lang="en-US" sz="1100" b="1" dirty="0" smtClean="0">
                <a:latin typeface="Georgia" panose="02040502050405020303" pitchFamily="18" charset="0"/>
              </a:rPr>
              <a:t>Click</a:t>
            </a:r>
            <a:r>
              <a:rPr lang="en-US" sz="1100" dirty="0" smtClean="0">
                <a:latin typeface="Georgia" panose="02040502050405020303" pitchFamily="18" charset="0"/>
              </a:rPr>
              <a:t> on the phone for non-emergency numbers!</a:t>
            </a:r>
            <a:endParaRPr lang="en-US" sz="1100" dirty="0">
              <a:latin typeface="Georgia" panose="02040502050405020303" pitchFamily="18" charset="0"/>
            </a:endParaRPr>
          </a:p>
        </p:txBody>
      </p:sp>
      <p:sp>
        <p:nvSpPr>
          <p:cNvPr id="30" name="TextBox 29"/>
          <p:cNvSpPr txBox="1"/>
          <p:nvPr/>
        </p:nvSpPr>
        <p:spPr>
          <a:xfrm>
            <a:off x="8045352" y="2880790"/>
            <a:ext cx="939089" cy="646331"/>
          </a:xfrm>
          <a:prstGeom prst="rect">
            <a:avLst/>
          </a:prstGeom>
          <a:noFill/>
        </p:spPr>
        <p:txBody>
          <a:bodyPr wrap="square" rtlCol="0">
            <a:spAutoFit/>
          </a:bodyPr>
          <a:lstStyle/>
          <a:p>
            <a:pPr algn="ctr"/>
            <a:r>
              <a:rPr lang="en-US" sz="1200" b="1" i="1" dirty="0" smtClean="0">
                <a:solidFill>
                  <a:schemeClr val="accent2">
                    <a:lumMod val="75000"/>
                  </a:schemeClr>
                </a:solidFill>
                <a:latin typeface="Sitka Display" panose="02000505000000020004" pitchFamily="2" charset="0"/>
              </a:rPr>
              <a:t>Watch </a:t>
            </a:r>
            <a:r>
              <a:rPr lang="en-US" sz="1200" i="1" dirty="0" smtClean="0">
                <a:solidFill>
                  <a:schemeClr val="accent2">
                    <a:lumMod val="75000"/>
                  </a:schemeClr>
                </a:solidFill>
                <a:latin typeface="Sitka Display" panose="02000505000000020004" pitchFamily="2" charset="0"/>
              </a:rPr>
              <a:t>the Text to 9-1-1 video!</a:t>
            </a:r>
            <a:endParaRPr lang="en-US" sz="1200" i="1" dirty="0">
              <a:solidFill>
                <a:schemeClr val="accent2">
                  <a:lumMod val="75000"/>
                </a:schemeClr>
              </a:solidFill>
              <a:latin typeface="Sitka Display" panose="02000505000000020004" pitchFamily="2" charset="0"/>
            </a:endParaRPr>
          </a:p>
        </p:txBody>
      </p:sp>
      <p:pic>
        <p:nvPicPr>
          <p:cNvPr id="31" name="Picture 30" descr="File:Oxygen15.04.1-computer-laptop.svg - Wikimedia Commons"/>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71154" y="3957403"/>
            <a:ext cx="1052223" cy="1052223"/>
          </a:xfrm>
          <a:prstGeom prst="rect">
            <a:avLst/>
          </a:prstGeom>
        </p:spPr>
      </p:pic>
      <p:pic>
        <p:nvPicPr>
          <p:cNvPr id="34" name="Picture 33">
            <a:hlinkClick r:id="rId10"/>
          </p:cNvPr>
          <p:cNvPicPr>
            <a:picLocks noChangeAspect="1"/>
          </p:cNvPicPr>
          <p:nvPr/>
        </p:nvPicPr>
        <p:blipFill rotWithShape="1">
          <a:blip r:embed="rId11"/>
          <a:srcRect b="2487"/>
          <a:stretch/>
        </p:blipFill>
        <p:spPr>
          <a:xfrm>
            <a:off x="1812327" y="4110618"/>
            <a:ext cx="769876" cy="508563"/>
          </a:xfrm>
          <a:prstGeom prst="rect">
            <a:avLst/>
          </a:prstGeom>
        </p:spPr>
      </p:pic>
      <p:sp>
        <p:nvSpPr>
          <p:cNvPr id="35" name="Rectangle 34"/>
          <p:cNvSpPr/>
          <p:nvPr/>
        </p:nvSpPr>
        <p:spPr>
          <a:xfrm>
            <a:off x="1955471" y="3570006"/>
            <a:ext cx="1514657" cy="461665"/>
          </a:xfrm>
          <a:prstGeom prst="rect">
            <a:avLst/>
          </a:prstGeom>
        </p:spPr>
        <p:txBody>
          <a:bodyPr wrap="square">
            <a:spAutoFit/>
          </a:bodyPr>
          <a:lstStyle/>
          <a:p>
            <a:pPr algn="ctr"/>
            <a:r>
              <a:rPr lang="en-US" sz="1200" b="1" i="1" dirty="0" smtClean="0">
                <a:solidFill>
                  <a:schemeClr val="accent2">
                    <a:lumMod val="75000"/>
                  </a:schemeClr>
                </a:solidFill>
                <a:latin typeface="Sitka Display" panose="02000505000000020004" pitchFamily="2" charset="0"/>
              </a:rPr>
              <a:t>View </a:t>
            </a:r>
            <a:r>
              <a:rPr lang="en-US" sz="1200" i="1" dirty="0" smtClean="0">
                <a:solidFill>
                  <a:schemeClr val="accent2">
                    <a:lumMod val="75000"/>
                  </a:schemeClr>
                </a:solidFill>
                <a:latin typeface="Sitka Display" panose="02000505000000020004" pitchFamily="2" charset="0"/>
              </a:rPr>
              <a:t>the Active Incidents Page!</a:t>
            </a:r>
            <a:endParaRPr lang="en-US" sz="1200" i="1" dirty="0">
              <a:solidFill>
                <a:schemeClr val="accent2">
                  <a:lumMod val="75000"/>
                </a:schemeClr>
              </a:solidFill>
              <a:latin typeface="Sitka Display" panose="02000505000000020004" pitchFamily="2" charset="0"/>
            </a:endParaRPr>
          </a:p>
        </p:txBody>
      </p:sp>
      <p:pic>
        <p:nvPicPr>
          <p:cNvPr id="47" name="Picture 46">
            <a:hlinkClick r:id="rId12"/>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178349">
            <a:off x="3795207" y="4046211"/>
            <a:ext cx="250271" cy="484395"/>
          </a:xfrm>
          <a:prstGeom prst="rect">
            <a:avLst/>
          </a:prstGeom>
        </p:spPr>
      </p:pic>
      <p:sp>
        <p:nvSpPr>
          <p:cNvPr id="48" name="Right Arrow 47"/>
          <p:cNvSpPr/>
          <p:nvPr/>
        </p:nvSpPr>
        <p:spPr>
          <a:xfrm rot="15224352">
            <a:off x="3903947" y="4838113"/>
            <a:ext cx="593672" cy="278128"/>
          </a:xfrm>
          <a:prstGeom prst="rightArrow">
            <a:avLst/>
          </a:prstGeom>
          <a:solidFill>
            <a:srgbClr val="046572"/>
          </a:solidFill>
          <a:ln>
            <a:solidFill>
              <a:srgbClr val="04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hlinkClick r:id="rId14"/>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72400" y="3134526"/>
            <a:ext cx="2284065" cy="1588915"/>
          </a:xfrm>
          <a:prstGeom prst="rect">
            <a:avLst/>
          </a:prstGeom>
        </p:spPr>
      </p:pic>
      <p:sp>
        <p:nvSpPr>
          <p:cNvPr id="52" name="Rectangle 51"/>
          <p:cNvSpPr/>
          <p:nvPr/>
        </p:nvSpPr>
        <p:spPr>
          <a:xfrm>
            <a:off x="9804357" y="5434144"/>
            <a:ext cx="1768518" cy="1286434"/>
          </a:xfrm>
          <a:prstGeom prst="rect">
            <a:avLst/>
          </a:prstGeom>
          <a:solidFill>
            <a:srgbClr val="7E426E"/>
          </a:solidFill>
          <a:ln w="38100">
            <a:solidFill>
              <a:srgbClr val="4E3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Georgia" panose="02040502050405020303" pitchFamily="18" charset="0"/>
              </a:rPr>
              <a:t>Interested in a career with Hamilton County 911?</a:t>
            </a:r>
          </a:p>
          <a:p>
            <a:pPr algn="ctr"/>
            <a:endParaRPr lang="en-US" sz="1100" dirty="0">
              <a:latin typeface="Georgia" panose="02040502050405020303" pitchFamily="18" charset="0"/>
            </a:endParaRPr>
          </a:p>
          <a:p>
            <a:pPr algn="ctr"/>
            <a:r>
              <a:rPr lang="en-US" sz="1100" b="1" dirty="0" smtClean="0">
                <a:latin typeface="Georgia" panose="02040502050405020303" pitchFamily="18" charset="0"/>
              </a:rPr>
              <a:t>Click</a:t>
            </a:r>
            <a:r>
              <a:rPr lang="en-US" sz="1100" dirty="0" smtClean="0">
                <a:latin typeface="Georgia" panose="02040502050405020303" pitchFamily="18" charset="0"/>
              </a:rPr>
              <a:t> on flyer to see if we are hiring and/or to fill out a job interest form! </a:t>
            </a:r>
            <a:endParaRPr lang="en-US" sz="1100" dirty="0">
              <a:latin typeface="Georgia" panose="02040502050405020303" pitchFamily="18" charset="0"/>
            </a:endParaRPr>
          </a:p>
        </p:txBody>
      </p:sp>
      <p:sp>
        <p:nvSpPr>
          <p:cNvPr id="53" name="Right Arrow 52"/>
          <p:cNvSpPr/>
          <p:nvPr/>
        </p:nvSpPr>
        <p:spPr>
          <a:xfrm rot="16200000">
            <a:off x="10437374" y="4924134"/>
            <a:ext cx="444572" cy="309317"/>
          </a:xfrm>
          <a:prstGeom prst="rightArrow">
            <a:avLst/>
          </a:prstGeom>
          <a:solidFill>
            <a:srgbClr val="C00000"/>
          </a:solidFill>
          <a:ln>
            <a:solidFill>
              <a:srgbClr val="BC1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54" name="Picture 53">
            <a:hlinkClick r:id="rId16"/>
          </p:cNvPr>
          <p:cNvPicPr>
            <a:picLocks noChangeAspect="1"/>
          </p:cNvPicPr>
          <p:nvPr/>
        </p:nvPicPr>
        <p:blipFill>
          <a:blip r:embed="rId17"/>
          <a:stretch>
            <a:fillRect/>
          </a:stretch>
        </p:blipFill>
        <p:spPr>
          <a:xfrm>
            <a:off x="5173240" y="529728"/>
            <a:ext cx="1321065" cy="774462"/>
          </a:xfrm>
          <a:prstGeom prst="rect">
            <a:avLst/>
          </a:prstGeom>
        </p:spPr>
      </p:pic>
      <p:sp>
        <p:nvSpPr>
          <p:cNvPr id="55" name="Rectangle 54"/>
          <p:cNvSpPr/>
          <p:nvPr/>
        </p:nvSpPr>
        <p:spPr>
          <a:xfrm>
            <a:off x="7209996" y="206880"/>
            <a:ext cx="1694618" cy="1456868"/>
          </a:xfrm>
          <a:prstGeom prst="rect">
            <a:avLst/>
          </a:prstGeom>
          <a:solidFill>
            <a:srgbClr val="A82A2A"/>
          </a:solidFill>
          <a:ln w="38100">
            <a:solidFill>
              <a:srgbClr val="6A24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latin typeface="Georgia" panose="02040502050405020303" pitchFamily="18" charset="0"/>
              </a:rPr>
              <a:t>PulsePoint</a:t>
            </a:r>
            <a:r>
              <a:rPr lang="en-US" sz="1100" dirty="0" smtClean="0">
                <a:latin typeface="Georgia" panose="02040502050405020303" pitchFamily="18" charset="0"/>
              </a:rPr>
              <a:t> Respond can inform you of nearby emergencies and request your help when CPR is needed.</a:t>
            </a:r>
          </a:p>
          <a:p>
            <a:pPr algn="ctr"/>
            <a:endParaRPr lang="en-US" sz="1100" dirty="0">
              <a:latin typeface="Georgia" panose="02040502050405020303" pitchFamily="18" charset="0"/>
            </a:endParaRPr>
          </a:p>
          <a:p>
            <a:pPr algn="ctr"/>
            <a:r>
              <a:rPr lang="en-US" sz="1100" b="1" dirty="0" smtClean="0">
                <a:latin typeface="Georgia" panose="02040502050405020303" pitchFamily="18" charset="0"/>
              </a:rPr>
              <a:t>Click</a:t>
            </a:r>
            <a:r>
              <a:rPr lang="en-US" sz="1100" dirty="0" smtClean="0">
                <a:latin typeface="Georgia" panose="02040502050405020303" pitchFamily="18" charset="0"/>
              </a:rPr>
              <a:t> on the banner to download the app!</a:t>
            </a:r>
            <a:endParaRPr lang="en-US" sz="1100" dirty="0">
              <a:latin typeface="Georgia" panose="02040502050405020303" pitchFamily="18" charset="0"/>
            </a:endParaRPr>
          </a:p>
        </p:txBody>
      </p:sp>
      <p:sp>
        <p:nvSpPr>
          <p:cNvPr id="57" name="Right Arrow 56"/>
          <p:cNvSpPr/>
          <p:nvPr/>
        </p:nvSpPr>
        <p:spPr>
          <a:xfrm rot="10800000">
            <a:off x="6620362" y="766198"/>
            <a:ext cx="451362" cy="278128"/>
          </a:xfrm>
          <a:prstGeom prst="rightArrow">
            <a:avLst/>
          </a:prstGeom>
          <a:solidFill>
            <a:srgbClr val="057508"/>
          </a:solidFill>
          <a:ln>
            <a:solidFill>
              <a:srgbClr val="0575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18" cstate="print">
            <a:extLst>
              <a:ext uri="{28A0092B-C50C-407E-A947-70E740481C1C}">
                <a14:useLocalDpi xmlns:a14="http://schemas.microsoft.com/office/drawing/2010/main" val="0"/>
              </a:ext>
            </a:extLst>
          </a:blip>
          <a:srcRect r="49504"/>
          <a:stretch/>
        </p:blipFill>
        <p:spPr>
          <a:xfrm>
            <a:off x="1867197" y="260812"/>
            <a:ext cx="1150470" cy="1540817"/>
          </a:xfrm>
          <a:prstGeom prst="rect">
            <a:avLst/>
          </a:prstGeom>
        </p:spPr>
      </p:pic>
      <p:pic>
        <p:nvPicPr>
          <p:cNvPr id="24" name="Picture 23"/>
          <p:cNvPicPr>
            <a:picLocks noChangeAspect="1"/>
          </p:cNvPicPr>
          <p:nvPr/>
        </p:nvPicPr>
        <p:blipFill rotWithShape="1">
          <a:blip r:embed="rId19" cstate="print">
            <a:extLst>
              <a:ext uri="{28A0092B-C50C-407E-A947-70E740481C1C}">
                <a14:useLocalDpi xmlns:a14="http://schemas.microsoft.com/office/drawing/2010/main" val="0"/>
              </a:ext>
            </a:extLst>
          </a:blip>
          <a:srcRect r="49305"/>
          <a:stretch/>
        </p:blipFill>
        <p:spPr>
          <a:xfrm>
            <a:off x="3073073" y="1846602"/>
            <a:ext cx="1171671" cy="1540817"/>
          </a:xfrm>
          <a:prstGeom prst="rect">
            <a:avLst/>
          </a:prstGeom>
        </p:spPr>
      </p:pic>
      <p:pic>
        <p:nvPicPr>
          <p:cNvPr id="25" name="Picture 24"/>
          <p:cNvPicPr>
            <a:picLocks noChangeAspect="1"/>
          </p:cNvPicPr>
          <p:nvPr/>
        </p:nvPicPr>
        <p:blipFill rotWithShape="1">
          <a:blip r:embed="rId20" cstate="print">
            <a:extLst>
              <a:ext uri="{28A0092B-C50C-407E-A947-70E740481C1C}">
                <a14:useLocalDpi xmlns:a14="http://schemas.microsoft.com/office/drawing/2010/main" val="0"/>
              </a:ext>
            </a:extLst>
          </a:blip>
          <a:srcRect r="49337"/>
          <a:stretch/>
        </p:blipFill>
        <p:spPr>
          <a:xfrm>
            <a:off x="1867197" y="1853893"/>
            <a:ext cx="1170923" cy="1533526"/>
          </a:xfrm>
          <a:prstGeom prst="rect">
            <a:avLst/>
          </a:prstGeom>
        </p:spPr>
      </p:pic>
      <p:sp>
        <p:nvSpPr>
          <p:cNvPr id="36" name="Rectangle 35"/>
          <p:cNvSpPr/>
          <p:nvPr/>
        </p:nvSpPr>
        <p:spPr>
          <a:xfrm>
            <a:off x="1906658" y="352138"/>
            <a:ext cx="1054947" cy="345482"/>
          </a:xfrm>
          <a:prstGeom prst="rect">
            <a:avLst/>
          </a:prstGeom>
          <a:solidFill>
            <a:srgbClr val="B53D3E"/>
          </a:solidFill>
          <a:ln>
            <a:solidFill>
              <a:srgbClr val="B53D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Call-Taking</a:t>
            </a:r>
            <a:endParaRPr lang="en-US" sz="1500" dirty="0"/>
          </a:p>
        </p:txBody>
      </p:sp>
      <p:pic>
        <p:nvPicPr>
          <p:cNvPr id="37" name="Picture 36"/>
          <p:cNvPicPr>
            <a:picLocks noChangeAspect="1"/>
          </p:cNvPicPr>
          <p:nvPr/>
        </p:nvPicPr>
        <p:blipFill rotWithShape="1">
          <a:blip r:embed="rId21" cstate="print">
            <a:extLst>
              <a:ext uri="{28A0092B-C50C-407E-A947-70E740481C1C}">
                <a14:useLocalDpi xmlns:a14="http://schemas.microsoft.com/office/drawing/2010/main" val="0"/>
              </a:ext>
            </a:extLst>
          </a:blip>
          <a:srcRect r="49560"/>
          <a:stretch/>
        </p:blipFill>
        <p:spPr>
          <a:xfrm>
            <a:off x="3069316" y="257951"/>
            <a:ext cx="1167949" cy="1543678"/>
          </a:xfrm>
          <a:prstGeom prst="rect">
            <a:avLst/>
          </a:prstGeom>
        </p:spPr>
      </p:pic>
      <p:sp>
        <p:nvSpPr>
          <p:cNvPr id="38" name="Rectangle 37"/>
          <p:cNvSpPr/>
          <p:nvPr/>
        </p:nvSpPr>
        <p:spPr>
          <a:xfrm>
            <a:off x="3099169" y="342106"/>
            <a:ext cx="1097140" cy="345482"/>
          </a:xfrm>
          <a:prstGeom prst="rect">
            <a:avLst/>
          </a:prstGeom>
          <a:solidFill>
            <a:srgbClr val="756251"/>
          </a:solidFill>
          <a:ln>
            <a:solidFill>
              <a:srgbClr val="756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Dispatching</a:t>
            </a:r>
            <a:endParaRPr lang="en-US" sz="1500" dirty="0"/>
          </a:p>
        </p:txBody>
      </p:sp>
      <p:sp>
        <p:nvSpPr>
          <p:cNvPr id="40" name="Rectangle 39"/>
          <p:cNvSpPr/>
          <p:nvPr/>
        </p:nvSpPr>
        <p:spPr>
          <a:xfrm>
            <a:off x="3101565" y="1875753"/>
            <a:ext cx="1107660" cy="46472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bg1"/>
                </a:solidFill>
              </a:rPr>
              <a:t>IDU / TERT </a:t>
            </a:r>
          </a:p>
          <a:p>
            <a:pPr algn="ctr"/>
            <a:r>
              <a:rPr lang="en-US" sz="1500" dirty="0" smtClean="0">
                <a:solidFill>
                  <a:schemeClr val="bg1"/>
                </a:solidFill>
              </a:rPr>
              <a:t>Teams</a:t>
            </a:r>
            <a:endParaRPr lang="en-US" sz="1500" dirty="0">
              <a:solidFill>
                <a:schemeClr val="bg1"/>
              </a:solidFill>
            </a:endParaRPr>
          </a:p>
        </p:txBody>
      </p:sp>
      <p:sp>
        <p:nvSpPr>
          <p:cNvPr id="44" name="Rectangle 43"/>
          <p:cNvSpPr/>
          <p:nvPr/>
        </p:nvSpPr>
        <p:spPr>
          <a:xfrm>
            <a:off x="1894301" y="1880498"/>
            <a:ext cx="1112506" cy="46409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Info Channel</a:t>
            </a:r>
            <a:endParaRPr lang="en-US" sz="1500" dirty="0"/>
          </a:p>
        </p:txBody>
      </p:sp>
      <p:pic>
        <p:nvPicPr>
          <p:cNvPr id="2" name="Picture 1"/>
          <p:cNvPicPr>
            <a:picLocks noChangeAspect="1"/>
          </p:cNvPicPr>
          <p:nvPr/>
        </p:nvPicPr>
        <p:blipFill rotWithShape="1">
          <a:blip r:embed="rId22">
            <a:extLst>
              <a:ext uri="{28A0092B-C50C-407E-A947-70E740481C1C}">
                <a14:useLocalDpi xmlns:a14="http://schemas.microsoft.com/office/drawing/2010/main" val="0"/>
              </a:ext>
            </a:extLst>
          </a:blip>
          <a:srcRect l="35237" r="35664"/>
          <a:stretch/>
        </p:blipFill>
        <p:spPr>
          <a:xfrm>
            <a:off x="10065" y="2178338"/>
            <a:ext cx="1303868" cy="4679662"/>
          </a:xfrm>
          <a:prstGeom prst="rect">
            <a:avLst/>
          </a:prstGeom>
        </p:spPr>
      </p:pic>
      <p:pic>
        <p:nvPicPr>
          <p:cNvPr id="5" name="Picture 4" descr="Cup coffee 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98990" y="4101578"/>
            <a:ext cx="443581" cy="305301"/>
          </a:xfrm>
          <a:prstGeom prst="rect">
            <a:avLst/>
          </a:prstGeom>
        </p:spPr>
      </p:pic>
      <p:pic>
        <p:nvPicPr>
          <p:cNvPr id="4" name="Picture 3" descr="Blanket PNG"/>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359105" y="5535794"/>
            <a:ext cx="2144158" cy="1084507"/>
          </a:xfrm>
          <a:prstGeom prst="rect">
            <a:avLst/>
          </a:prstGeom>
        </p:spPr>
      </p:pic>
      <p:sp>
        <p:nvSpPr>
          <p:cNvPr id="13" name="TextBox 12"/>
          <p:cNvSpPr txBox="1"/>
          <p:nvPr/>
        </p:nvSpPr>
        <p:spPr>
          <a:xfrm rot="5132805">
            <a:off x="3681872" y="4180232"/>
            <a:ext cx="484249" cy="369332"/>
          </a:xfrm>
          <a:prstGeom prst="rect">
            <a:avLst/>
          </a:prstGeom>
          <a:noFill/>
        </p:spPr>
        <p:txBody>
          <a:bodyPr wrap="square" rtlCol="0">
            <a:spAutoFit/>
          </a:bodyPr>
          <a:lstStyle/>
          <a:p>
            <a:r>
              <a:rPr lang="en-US" sz="600" dirty="0" smtClean="0">
                <a:solidFill>
                  <a:schemeClr val="bg1"/>
                </a:solidFill>
              </a:rPr>
              <a:t>(423) </a:t>
            </a:r>
          </a:p>
          <a:p>
            <a:r>
              <a:rPr lang="en-US" sz="600" dirty="0" smtClean="0">
                <a:solidFill>
                  <a:schemeClr val="bg1"/>
                </a:solidFill>
              </a:rPr>
              <a:t>698-</a:t>
            </a:r>
          </a:p>
          <a:p>
            <a:r>
              <a:rPr lang="en-US" sz="600" dirty="0" smtClean="0">
                <a:solidFill>
                  <a:schemeClr val="bg1"/>
                </a:solidFill>
              </a:rPr>
              <a:t>2525</a:t>
            </a:r>
            <a:endParaRPr lang="en-US" sz="600" dirty="0">
              <a:solidFill>
                <a:schemeClr val="bg1"/>
              </a:solidFill>
            </a:endParaRPr>
          </a:p>
        </p:txBody>
      </p:sp>
      <p:sp>
        <p:nvSpPr>
          <p:cNvPr id="39" name="Oval Callout 38"/>
          <p:cNvSpPr/>
          <p:nvPr/>
        </p:nvSpPr>
        <p:spPr>
          <a:xfrm>
            <a:off x="71412" y="1069157"/>
            <a:ext cx="2282213" cy="1317143"/>
          </a:xfrm>
          <a:prstGeom prst="wedgeEllipseCallout">
            <a:avLst/>
          </a:prstGeom>
          <a:solidFill>
            <a:schemeClr val="bg1"/>
          </a:solidFill>
          <a:ln w="12700">
            <a:solidFill>
              <a:srgbClr val="EFC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panose="02040502050405020303" pitchFamily="18" charset="0"/>
              </a:rPr>
              <a:t>Learn some info about Hamilton County 911!</a:t>
            </a:r>
            <a:endParaRPr lang="en-US" dirty="0">
              <a:solidFill>
                <a:schemeClr val="tx1"/>
              </a:solidFill>
              <a:latin typeface="Georgia" panose="02040502050405020303" pitchFamily="18" charset="0"/>
            </a:endParaRPr>
          </a:p>
        </p:txBody>
      </p:sp>
      <p:sp>
        <p:nvSpPr>
          <p:cNvPr id="58" name="Rectangle 57"/>
          <p:cNvSpPr/>
          <p:nvPr/>
        </p:nvSpPr>
        <p:spPr>
          <a:xfrm>
            <a:off x="4126905" y="1515816"/>
            <a:ext cx="723452" cy="64269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Candara Light" panose="020E0502030303020204" pitchFamily="34" charset="0"/>
              </a:rPr>
              <a:t>Our staff is trained in a variety of disciplines!</a:t>
            </a:r>
            <a:endParaRPr lang="en-US" sz="900" dirty="0">
              <a:solidFill>
                <a:schemeClr val="tx1"/>
              </a:solidFill>
              <a:latin typeface="Candara Light" panose="020E0502030303020204" pitchFamily="34" charset="0"/>
            </a:endParaRPr>
          </a:p>
        </p:txBody>
      </p:sp>
      <p:pic>
        <p:nvPicPr>
          <p:cNvPr id="43" name="Picture 42" descr="Download Led Tv HQ PNG Image | FreePNGImg">
            <a:hlinkClick r:id="rId25"/>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156102" y="2255972"/>
            <a:ext cx="2889250" cy="1703047"/>
          </a:xfrm>
          <a:prstGeom prst="rect">
            <a:avLst/>
          </a:prstGeom>
        </p:spPr>
      </p:pic>
      <p:pic>
        <p:nvPicPr>
          <p:cNvPr id="49" name="Picture 48" descr="window PNG by makiskan on DeviantArt"/>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263807" y="201920"/>
            <a:ext cx="2665731" cy="2628530"/>
          </a:xfrm>
          <a:prstGeom prst="rect">
            <a:avLst/>
          </a:prstGeom>
        </p:spPr>
      </p:pic>
    </p:spTree>
    <p:extLst>
      <p:ext uri="{BB962C8B-B14F-4D97-AF65-F5344CB8AC3E}">
        <p14:creationId xmlns:p14="http://schemas.microsoft.com/office/powerpoint/2010/main" val="12741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6" name="Oval Callout 35"/>
          <p:cNvSpPr/>
          <p:nvPr/>
        </p:nvSpPr>
        <p:spPr>
          <a:xfrm>
            <a:off x="1499884" y="4295548"/>
            <a:ext cx="1858115" cy="1102332"/>
          </a:xfrm>
          <a:prstGeom prst="wedgeEllipseCallou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528538" y="4470841"/>
            <a:ext cx="1829461" cy="1015663"/>
          </a:xfrm>
          <a:prstGeom prst="rect">
            <a:avLst/>
          </a:prstGeom>
          <a:noFill/>
        </p:spPr>
        <p:txBody>
          <a:bodyPr wrap="square" rtlCol="0">
            <a:spAutoFit/>
          </a:bodyPr>
          <a:lstStyle/>
          <a:p>
            <a:pPr algn="ctr"/>
            <a:r>
              <a:rPr lang="en-US" sz="1400" dirty="0">
                <a:latin typeface="Georgia" panose="02040502050405020303" pitchFamily="18" charset="0"/>
              </a:rPr>
              <a:t>It is important to prepare your youth for emergencies! </a:t>
            </a:r>
          </a:p>
          <a:p>
            <a:pPr algn="ctr"/>
            <a:endParaRPr lang="en-US" dirty="0"/>
          </a:p>
        </p:txBody>
      </p:sp>
      <p:sp>
        <p:nvSpPr>
          <p:cNvPr id="45" name="TextBox 44"/>
          <p:cNvSpPr txBox="1"/>
          <p:nvPr/>
        </p:nvSpPr>
        <p:spPr>
          <a:xfrm>
            <a:off x="4752793" y="4330996"/>
            <a:ext cx="3100723" cy="630942"/>
          </a:xfrm>
          <a:prstGeom prst="rect">
            <a:avLst/>
          </a:prstGeom>
          <a:noFill/>
        </p:spPr>
        <p:txBody>
          <a:bodyPr wrap="square" rtlCol="0">
            <a:spAutoFit/>
          </a:bodyPr>
          <a:lstStyle/>
          <a:p>
            <a:pPr algn="ctr"/>
            <a:r>
              <a:rPr lang="en-US" sz="3500" b="1" dirty="0" smtClean="0">
                <a:solidFill>
                  <a:srgbClr val="0070C0"/>
                </a:solidFill>
                <a:latin typeface="High Tower Text" panose="02040502050506030303" pitchFamily="18" charset="0"/>
                <a:ea typeface="Yu Gothic Light" panose="020B0300000000000000" pitchFamily="34" charset="-128"/>
              </a:rPr>
              <a:t>FLOODS</a:t>
            </a:r>
            <a:r>
              <a:rPr lang="en-US" sz="3500" b="1" dirty="0" smtClean="0">
                <a:solidFill>
                  <a:schemeClr val="accent2">
                    <a:lumMod val="50000"/>
                  </a:schemeClr>
                </a:solidFill>
                <a:latin typeface="High Tower Text" panose="02040502050506030303" pitchFamily="18" charset="0"/>
                <a:ea typeface="Yu Gothic Light" panose="020B0300000000000000" pitchFamily="34" charset="-128"/>
              </a:rPr>
              <a:t> </a:t>
            </a:r>
            <a:endParaRPr lang="en-US" sz="3500" b="1" dirty="0">
              <a:solidFill>
                <a:schemeClr val="accent2">
                  <a:lumMod val="50000"/>
                </a:schemeClr>
              </a:solidFill>
              <a:latin typeface="High Tower Text" panose="02040502050506030303" pitchFamily="18" charset="0"/>
              <a:ea typeface="Yu Gothic Light" panose="020B0300000000000000" pitchFamily="34" charset="-128"/>
            </a:endParaRPr>
          </a:p>
        </p:txBody>
      </p:sp>
      <p:sp>
        <p:nvSpPr>
          <p:cNvPr id="48" name="TextBox 47"/>
          <p:cNvSpPr txBox="1"/>
          <p:nvPr/>
        </p:nvSpPr>
        <p:spPr>
          <a:xfrm>
            <a:off x="3478999" y="1273832"/>
            <a:ext cx="5947012"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2">
                    <a:lumMod val="50000"/>
                  </a:schemeClr>
                </a:solidFill>
              </a:rPr>
              <a:t>Explain that they should feel a door before opening it</a:t>
            </a:r>
          </a:p>
        </p:txBody>
      </p:sp>
      <p:sp>
        <p:nvSpPr>
          <p:cNvPr id="49" name="TextBox 48"/>
          <p:cNvSpPr txBox="1"/>
          <p:nvPr/>
        </p:nvSpPr>
        <p:spPr>
          <a:xfrm>
            <a:off x="4584587" y="1731512"/>
            <a:ext cx="3268213"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2">
                    <a:lumMod val="50000"/>
                  </a:schemeClr>
                </a:solidFill>
              </a:rPr>
              <a:t>Practice “stop, drop and </a:t>
            </a:r>
            <a:r>
              <a:rPr lang="en-US" dirty="0" smtClean="0">
                <a:solidFill>
                  <a:schemeClr val="accent2">
                    <a:lumMod val="50000"/>
                  </a:schemeClr>
                </a:solidFill>
              </a:rPr>
              <a:t>roll”</a:t>
            </a:r>
            <a:endParaRPr lang="en-US" dirty="0">
              <a:solidFill>
                <a:schemeClr val="accent2">
                  <a:lumMod val="50000"/>
                </a:schemeClr>
              </a:solidFill>
            </a:endParaRPr>
          </a:p>
        </p:txBody>
      </p:sp>
      <p:sp>
        <p:nvSpPr>
          <p:cNvPr id="50" name="TextBox 49"/>
          <p:cNvSpPr txBox="1"/>
          <p:nvPr/>
        </p:nvSpPr>
        <p:spPr>
          <a:xfrm>
            <a:off x="2097400" y="862042"/>
            <a:ext cx="404690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2">
                    <a:lumMod val="50000"/>
                  </a:schemeClr>
                </a:solidFill>
              </a:rPr>
              <a:t>Choose an outside meeting place</a:t>
            </a:r>
          </a:p>
          <a:p>
            <a:endParaRPr lang="en-US" dirty="0">
              <a:solidFill>
                <a:schemeClr val="accent2">
                  <a:lumMod val="50000"/>
                </a:schemeClr>
              </a:solidFill>
            </a:endParaRPr>
          </a:p>
        </p:txBody>
      </p:sp>
      <p:sp>
        <p:nvSpPr>
          <p:cNvPr id="51" name="TextBox 50"/>
          <p:cNvSpPr txBox="1"/>
          <p:nvPr/>
        </p:nvSpPr>
        <p:spPr>
          <a:xfrm>
            <a:off x="5642119" y="855673"/>
            <a:ext cx="404690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2">
                    <a:lumMod val="50000"/>
                  </a:schemeClr>
                </a:solidFill>
              </a:rPr>
              <a:t>Have escape routes and practice them</a:t>
            </a:r>
          </a:p>
          <a:p>
            <a:endParaRPr lang="en-US" dirty="0">
              <a:solidFill>
                <a:schemeClr val="accent2">
                  <a:lumMod val="50000"/>
                </a:schemeClr>
              </a:solidFill>
            </a:endParaRPr>
          </a:p>
        </p:txBody>
      </p:sp>
      <p:sp>
        <p:nvSpPr>
          <p:cNvPr id="54" name="TextBox 53"/>
          <p:cNvSpPr txBox="1"/>
          <p:nvPr/>
        </p:nvSpPr>
        <p:spPr>
          <a:xfrm>
            <a:off x="4032861" y="4912073"/>
            <a:ext cx="437166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1">
                    <a:lumMod val="50000"/>
                  </a:schemeClr>
                </a:solidFill>
              </a:rPr>
              <a:t>Be alert during a flood/flash flood watch</a:t>
            </a:r>
            <a:endParaRPr lang="en-US" dirty="0">
              <a:solidFill>
                <a:schemeClr val="accent1">
                  <a:lumMod val="50000"/>
                </a:schemeClr>
              </a:solidFill>
            </a:endParaRPr>
          </a:p>
        </p:txBody>
      </p:sp>
      <p:sp>
        <p:nvSpPr>
          <p:cNvPr id="55" name="TextBox 54"/>
          <p:cNvSpPr txBox="1"/>
          <p:nvPr/>
        </p:nvSpPr>
        <p:spPr>
          <a:xfrm>
            <a:off x="6164754" y="5745521"/>
            <a:ext cx="374256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1">
                    <a:lumMod val="50000"/>
                  </a:schemeClr>
                </a:solidFill>
              </a:rPr>
              <a:t>Know if you are in a floodplain</a:t>
            </a:r>
            <a:endParaRPr lang="en-US" dirty="0">
              <a:solidFill>
                <a:schemeClr val="accent1">
                  <a:lumMod val="50000"/>
                </a:schemeClr>
              </a:solidFill>
            </a:endParaRPr>
          </a:p>
        </p:txBody>
      </p:sp>
      <p:sp>
        <p:nvSpPr>
          <p:cNvPr id="18" name="TextBox 17"/>
          <p:cNvSpPr txBox="1"/>
          <p:nvPr/>
        </p:nvSpPr>
        <p:spPr>
          <a:xfrm>
            <a:off x="2822775" y="5745521"/>
            <a:ext cx="3508716"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1">
                    <a:lumMod val="50000"/>
                  </a:schemeClr>
                </a:solidFill>
              </a:rPr>
              <a:t>Discuss flooding to reduce fear</a:t>
            </a:r>
            <a:endParaRPr lang="en-US" dirty="0">
              <a:solidFill>
                <a:schemeClr val="accent1">
                  <a:lumMod val="50000"/>
                </a:schemeClr>
              </a:solidFill>
            </a:endParaRPr>
          </a:p>
        </p:txBody>
      </p:sp>
      <p:sp>
        <p:nvSpPr>
          <p:cNvPr id="19" name="TextBox 18"/>
          <p:cNvSpPr txBox="1"/>
          <p:nvPr/>
        </p:nvSpPr>
        <p:spPr>
          <a:xfrm>
            <a:off x="3847170" y="5350630"/>
            <a:ext cx="573119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1">
                    <a:lumMod val="50000"/>
                  </a:schemeClr>
                </a:solidFill>
              </a:rPr>
              <a:t>Take action during a flood/flash flood warning </a:t>
            </a:r>
            <a:endParaRPr lang="en-US" dirty="0">
              <a:solidFill>
                <a:schemeClr val="accent1">
                  <a:lumMod val="50000"/>
                </a:schemeClr>
              </a:solidFill>
            </a:endParaRPr>
          </a:p>
        </p:txBody>
      </p:sp>
      <p:sp>
        <p:nvSpPr>
          <p:cNvPr id="21" name="TextBox 20"/>
          <p:cNvSpPr txBox="1"/>
          <p:nvPr/>
        </p:nvSpPr>
        <p:spPr>
          <a:xfrm>
            <a:off x="9042490" y="1557601"/>
            <a:ext cx="3100723" cy="630942"/>
          </a:xfrm>
          <a:prstGeom prst="rect">
            <a:avLst/>
          </a:prstGeom>
          <a:noFill/>
        </p:spPr>
        <p:txBody>
          <a:bodyPr wrap="square" rtlCol="0">
            <a:spAutoFit/>
          </a:bodyPr>
          <a:lstStyle/>
          <a:p>
            <a:pPr algn="ctr"/>
            <a:r>
              <a:rPr lang="en-US" sz="3500" b="1" dirty="0" smtClean="0">
                <a:solidFill>
                  <a:schemeClr val="accent4">
                    <a:lumMod val="75000"/>
                  </a:schemeClr>
                </a:solidFill>
                <a:latin typeface="High Tower Text" panose="02040502050506030303" pitchFamily="18" charset="0"/>
                <a:ea typeface="Yu Gothic Light" panose="020B0300000000000000" pitchFamily="34" charset="-128"/>
              </a:rPr>
              <a:t>ACCIDENTS</a:t>
            </a:r>
            <a:endParaRPr lang="en-US" sz="3500" b="1" dirty="0">
              <a:solidFill>
                <a:schemeClr val="accent4">
                  <a:lumMod val="75000"/>
                </a:schemeClr>
              </a:solidFill>
              <a:latin typeface="High Tower Text" panose="02040502050506030303" pitchFamily="18" charset="0"/>
              <a:ea typeface="Yu Gothic Light" panose="020B0300000000000000" pitchFamily="34" charset="-128"/>
            </a:endParaRPr>
          </a:p>
        </p:txBody>
      </p:sp>
      <p:sp>
        <p:nvSpPr>
          <p:cNvPr id="22" name="TextBox 21"/>
          <p:cNvSpPr txBox="1"/>
          <p:nvPr/>
        </p:nvSpPr>
        <p:spPr>
          <a:xfrm>
            <a:off x="8120568" y="2287242"/>
            <a:ext cx="4132479"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4">
                    <a:lumMod val="50000"/>
                  </a:schemeClr>
                </a:solidFill>
              </a:rPr>
              <a:t>Teach them to call 9-1-1 if someone is unconscious </a:t>
            </a:r>
          </a:p>
        </p:txBody>
      </p:sp>
      <p:sp>
        <p:nvSpPr>
          <p:cNvPr id="23" name="TextBox 22"/>
          <p:cNvSpPr txBox="1"/>
          <p:nvPr/>
        </p:nvSpPr>
        <p:spPr>
          <a:xfrm>
            <a:off x="8120568" y="3077141"/>
            <a:ext cx="4371664"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4">
                    <a:lumMod val="50000"/>
                  </a:schemeClr>
                </a:solidFill>
              </a:rPr>
              <a:t>Teach them to call 9-1-1 if someone is having difficulty breathing </a:t>
            </a:r>
          </a:p>
        </p:txBody>
      </p:sp>
      <p:sp>
        <p:nvSpPr>
          <p:cNvPr id="26" name="TextBox 25"/>
          <p:cNvSpPr txBox="1"/>
          <p:nvPr/>
        </p:nvSpPr>
        <p:spPr>
          <a:xfrm>
            <a:off x="8141661" y="3845735"/>
            <a:ext cx="4300963"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4">
                    <a:lumMod val="50000"/>
                  </a:schemeClr>
                </a:solidFill>
              </a:rPr>
              <a:t>Teach them to call 9-1-1 if there has been a serious car accident </a:t>
            </a:r>
          </a:p>
        </p:txBody>
      </p:sp>
      <p:sp>
        <p:nvSpPr>
          <p:cNvPr id="27" name="TextBox 26"/>
          <p:cNvSpPr txBox="1"/>
          <p:nvPr/>
        </p:nvSpPr>
        <p:spPr>
          <a:xfrm>
            <a:off x="-27587" y="1566388"/>
            <a:ext cx="3100723" cy="630942"/>
          </a:xfrm>
          <a:prstGeom prst="rect">
            <a:avLst/>
          </a:prstGeom>
          <a:noFill/>
        </p:spPr>
        <p:txBody>
          <a:bodyPr wrap="square" rtlCol="0">
            <a:spAutoFit/>
          </a:bodyPr>
          <a:lstStyle/>
          <a:p>
            <a:pPr algn="ctr"/>
            <a:r>
              <a:rPr lang="en-US" sz="3500" b="1" dirty="0" smtClean="0">
                <a:solidFill>
                  <a:schemeClr val="accent6">
                    <a:lumMod val="75000"/>
                  </a:schemeClr>
                </a:solidFill>
                <a:latin typeface="High Tower Text" panose="02040502050506030303" pitchFamily="18" charset="0"/>
                <a:ea typeface="Yu Gothic Light" panose="020B0300000000000000" pitchFamily="34" charset="-128"/>
              </a:rPr>
              <a:t>CRIME</a:t>
            </a:r>
            <a:endParaRPr lang="en-US" sz="3500" b="1" dirty="0">
              <a:solidFill>
                <a:schemeClr val="accent6">
                  <a:lumMod val="75000"/>
                </a:schemeClr>
              </a:solidFill>
              <a:latin typeface="High Tower Text" panose="02040502050506030303" pitchFamily="18" charset="0"/>
              <a:ea typeface="Yu Gothic Light" panose="020B0300000000000000" pitchFamily="34" charset="-128"/>
            </a:endParaRPr>
          </a:p>
        </p:txBody>
      </p:sp>
      <p:sp>
        <p:nvSpPr>
          <p:cNvPr id="28" name="TextBox 27"/>
          <p:cNvSpPr txBox="1"/>
          <p:nvPr/>
        </p:nvSpPr>
        <p:spPr>
          <a:xfrm>
            <a:off x="94136" y="2273553"/>
            <a:ext cx="3440984"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6">
                    <a:lumMod val="50000"/>
                  </a:schemeClr>
                </a:solidFill>
              </a:rPr>
              <a:t>Teach them to call 9-1-1 to report a crime </a:t>
            </a:r>
            <a:endParaRPr lang="en-US" dirty="0">
              <a:solidFill>
                <a:schemeClr val="accent6">
                  <a:lumMod val="50000"/>
                </a:schemeClr>
              </a:solidFill>
            </a:endParaRPr>
          </a:p>
        </p:txBody>
      </p:sp>
      <p:sp>
        <p:nvSpPr>
          <p:cNvPr id="29" name="TextBox 28"/>
          <p:cNvSpPr txBox="1"/>
          <p:nvPr/>
        </p:nvSpPr>
        <p:spPr>
          <a:xfrm>
            <a:off x="93023" y="3023630"/>
            <a:ext cx="3754147"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6">
                    <a:lumMod val="50000"/>
                  </a:schemeClr>
                </a:solidFill>
              </a:rPr>
              <a:t>Teach them prank calling 9-1-1 can be a crime</a:t>
            </a:r>
            <a:endParaRPr lang="en-US" dirty="0">
              <a:solidFill>
                <a:schemeClr val="accent6">
                  <a:lumMod val="50000"/>
                </a:schemeClr>
              </a:solidFill>
            </a:endParaRPr>
          </a:p>
        </p:txBody>
      </p:sp>
      <p:sp>
        <p:nvSpPr>
          <p:cNvPr id="32" name="TextBox 31"/>
          <p:cNvSpPr txBox="1"/>
          <p:nvPr/>
        </p:nvSpPr>
        <p:spPr>
          <a:xfrm>
            <a:off x="93024" y="3795936"/>
            <a:ext cx="3508716"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6">
                    <a:lumMod val="50000"/>
                  </a:schemeClr>
                </a:solidFill>
              </a:rPr>
              <a:t>Teach them how to stay safe</a:t>
            </a:r>
            <a:endParaRPr lang="en-US" dirty="0">
              <a:solidFill>
                <a:schemeClr val="accent6">
                  <a:lumMod val="50000"/>
                </a:schemeClr>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3970" y="4597191"/>
            <a:ext cx="2220734" cy="845787"/>
          </a:xfrm>
          <a:prstGeom prst="rect">
            <a:avLst/>
          </a:prstGeom>
        </p:spPr>
      </p:pic>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31" y="334537"/>
            <a:ext cx="3716852" cy="1632789"/>
          </a:xfrm>
          <a:prstGeom prst="rect">
            <a:avLst/>
          </a:prstGeom>
        </p:spPr>
      </p:pic>
      <p:pic>
        <p:nvPicPr>
          <p:cNvPr id="60" name="Picture 59"/>
          <p:cNvPicPr>
            <a:picLocks noChangeAspect="1"/>
          </p:cNvPicPr>
          <p:nvPr/>
        </p:nvPicPr>
        <p:blipFill rotWithShape="1">
          <a:blip r:embed="rId6">
            <a:extLst>
              <a:ext uri="{28A0092B-C50C-407E-A947-70E740481C1C}">
                <a14:useLocalDpi xmlns:a14="http://schemas.microsoft.com/office/drawing/2010/main" val="0"/>
              </a:ext>
            </a:extLst>
          </a:blip>
          <a:srcRect l="26420" t="39561" r="24593"/>
          <a:stretch/>
        </p:blipFill>
        <p:spPr>
          <a:xfrm>
            <a:off x="11466" y="4492066"/>
            <a:ext cx="1932317" cy="2384025"/>
          </a:xfrm>
          <a:prstGeom prst="rect">
            <a:avLst/>
          </a:prstGeom>
        </p:spPr>
      </p:pic>
      <p:sp>
        <p:nvSpPr>
          <p:cNvPr id="33" name="TextBox 32"/>
          <p:cNvSpPr txBox="1"/>
          <p:nvPr/>
        </p:nvSpPr>
        <p:spPr>
          <a:xfrm>
            <a:off x="4614393" y="43926"/>
            <a:ext cx="3100723" cy="630942"/>
          </a:xfrm>
          <a:prstGeom prst="rect">
            <a:avLst/>
          </a:prstGeom>
          <a:noFill/>
        </p:spPr>
        <p:txBody>
          <a:bodyPr wrap="square" rtlCol="0">
            <a:spAutoFit/>
          </a:bodyPr>
          <a:lstStyle/>
          <a:p>
            <a:pPr algn="ctr"/>
            <a:r>
              <a:rPr lang="en-US" sz="3500" b="1" dirty="0" smtClean="0">
                <a:solidFill>
                  <a:srgbClr val="641A1A"/>
                </a:solidFill>
                <a:latin typeface="High Tower Text" panose="02040502050506030303" pitchFamily="18" charset="0"/>
                <a:ea typeface="Yu Gothic Light" panose="020B0300000000000000" pitchFamily="34" charset="-128"/>
              </a:rPr>
              <a:t>FIRE</a:t>
            </a:r>
            <a:endParaRPr lang="en-US" sz="3500" b="1" dirty="0">
              <a:solidFill>
                <a:srgbClr val="641A1A"/>
              </a:solidFill>
              <a:latin typeface="High Tower Text" panose="02040502050506030303" pitchFamily="18" charset="0"/>
              <a:ea typeface="Yu Gothic Light" panose="020B0300000000000000" pitchFamily="34" charset="-128"/>
            </a:endParaRPr>
          </a:p>
        </p:txBody>
      </p:sp>
      <p:sp>
        <p:nvSpPr>
          <p:cNvPr id="38" name="TextBox 37"/>
          <p:cNvSpPr txBox="1"/>
          <p:nvPr/>
        </p:nvSpPr>
        <p:spPr>
          <a:xfrm>
            <a:off x="4614393" y="2321004"/>
            <a:ext cx="3208600" cy="2215991"/>
          </a:xfrm>
          <a:prstGeom prst="rect">
            <a:avLst/>
          </a:prstGeom>
          <a:noFill/>
        </p:spPr>
        <p:txBody>
          <a:bodyPr wrap="square" rtlCol="0">
            <a:spAutoFit/>
          </a:bodyPr>
          <a:lstStyle/>
          <a:p>
            <a:pPr algn="ctr"/>
            <a:r>
              <a:rPr lang="en-US" sz="1500" b="1" dirty="0">
                <a:solidFill>
                  <a:schemeClr val="bg1"/>
                </a:solidFill>
              </a:rPr>
              <a:t>Teach children how and when to call </a:t>
            </a:r>
            <a:r>
              <a:rPr lang="en-US" sz="1500" b="1" dirty="0" smtClean="0">
                <a:solidFill>
                  <a:schemeClr val="bg1"/>
                </a:solidFill>
              </a:rPr>
              <a:t>for </a:t>
            </a:r>
            <a:r>
              <a:rPr lang="en-US" sz="1500" b="1" dirty="0">
                <a:solidFill>
                  <a:schemeClr val="bg1"/>
                </a:solidFill>
              </a:rPr>
              <a:t>help!</a:t>
            </a:r>
            <a:br>
              <a:rPr lang="en-US" sz="1500" b="1" dirty="0">
                <a:solidFill>
                  <a:schemeClr val="bg1"/>
                </a:solidFill>
              </a:rPr>
            </a:br>
            <a:endParaRPr lang="en-US" sz="1500" b="1" dirty="0">
              <a:solidFill>
                <a:schemeClr val="bg1"/>
              </a:solidFill>
            </a:endParaRPr>
          </a:p>
          <a:p>
            <a:pPr algn="ctr"/>
            <a:r>
              <a:rPr lang="en-US" sz="1500" b="1" dirty="0">
                <a:solidFill>
                  <a:schemeClr val="bg1"/>
                </a:solidFill>
              </a:rPr>
              <a:t>Tell children about the people that can help in an emergency! </a:t>
            </a:r>
          </a:p>
          <a:p>
            <a:pPr algn="ctr"/>
            <a:endParaRPr lang="en-US" sz="1500" b="1" dirty="0">
              <a:solidFill>
                <a:schemeClr val="bg1"/>
              </a:solidFill>
            </a:endParaRPr>
          </a:p>
          <a:p>
            <a:pPr algn="ctr"/>
            <a:r>
              <a:rPr lang="en-US" sz="1500" b="1" dirty="0">
                <a:solidFill>
                  <a:schemeClr val="bg1"/>
                </a:solidFill>
              </a:rPr>
              <a:t>Help children recognize warning signs for disasters in the area!</a:t>
            </a:r>
          </a:p>
          <a:p>
            <a:endParaRPr lang="en-US" dirty="0"/>
          </a:p>
        </p:txBody>
      </p:sp>
      <p:sp>
        <p:nvSpPr>
          <p:cNvPr id="11" name="Rectangle 10"/>
          <p:cNvSpPr/>
          <p:nvPr/>
        </p:nvSpPr>
        <p:spPr>
          <a:xfrm rot="1697252">
            <a:off x="1720919" y="1071780"/>
            <a:ext cx="725375" cy="45719"/>
          </a:xfrm>
          <a:prstGeom prst="rect">
            <a:avLst/>
          </a:prstGeom>
          <a:solidFill>
            <a:srgbClr val="F59F64"/>
          </a:solidFill>
          <a:ln>
            <a:solidFill>
              <a:srgbClr val="F59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3625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le:Background.png - Rocklopedia Fakebandic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47"/>
            <a:ext cx="12192000" cy="5185591"/>
          </a:xfrm>
          <a:prstGeom prst="rect">
            <a:avLst/>
          </a:prstGeom>
          <a:noFill/>
          <a:ln>
            <a:solidFill>
              <a:srgbClr val="4324FA"/>
            </a:solidFill>
          </a:ln>
        </p:spPr>
      </p:pic>
      <p:pic>
        <p:nvPicPr>
          <p:cNvPr id="4" name="Picture 3" descr="Free stock photo of brown, floor, smooth"/>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169306"/>
            <a:ext cx="12200313" cy="1688694"/>
          </a:xfrm>
          <a:prstGeom prst="rect">
            <a:avLst/>
          </a:prstGeom>
          <a:ln w="38100">
            <a:noFill/>
          </a:ln>
        </p:spPr>
      </p:pic>
      <p:pic>
        <p:nvPicPr>
          <p:cNvPr id="2" name="Picture 1" descr="Beach View Through Window Free Stock Photo - Public Domain Pictu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8298" y="389864"/>
            <a:ext cx="2878983" cy="2280058"/>
          </a:xfrm>
          <a:prstGeom prst="rect">
            <a:avLst/>
          </a:prstGeom>
        </p:spPr>
      </p:pic>
      <p:pic>
        <p:nvPicPr>
          <p:cNvPr id="7" name="Picture 6" descr="Hanging pot by makiskan on Deviant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69343" y="-7047"/>
            <a:ext cx="2102699" cy="2542378"/>
          </a:xfrm>
          <a:prstGeom prst="rect">
            <a:avLst/>
          </a:prstGeom>
        </p:spPr>
      </p:pic>
      <p:pic>
        <p:nvPicPr>
          <p:cNvPr id="9" name="Picture 8" descr="Download Bed Table HD PNG File HD HQ PNG Image | FreePNGIm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6683" y="3930158"/>
            <a:ext cx="3640311" cy="1886171"/>
          </a:xfrm>
          <a:prstGeom prst="rect">
            <a:avLst/>
          </a:prstGeom>
        </p:spPr>
      </p:pic>
      <p:pic>
        <p:nvPicPr>
          <p:cNvPr id="18" name="Picture 17" descr="Oak Frame Free Stock Photo - Public Domain Picture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78965" y="279400"/>
            <a:ext cx="1735202" cy="1702369"/>
          </a:xfrm>
          <a:prstGeom prst="rect">
            <a:avLst/>
          </a:prstGeom>
        </p:spPr>
      </p:pic>
      <p:sp>
        <p:nvSpPr>
          <p:cNvPr id="20" name="Rectangle 19"/>
          <p:cNvSpPr/>
          <p:nvPr/>
        </p:nvSpPr>
        <p:spPr>
          <a:xfrm>
            <a:off x="6580454" y="393466"/>
            <a:ext cx="1533662" cy="1479290"/>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White sofa PNG imag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24" y="3130710"/>
            <a:ext cx="5450185" cy="2973150"/>
          </a:xfrm>
          <a:prstGeom prst="rect">
            <a:avLst/>
          </a:prstGeom>
        </p:spPr>
      </p:pic>
      <p:pic>
        <p:nvPicPr>
          <p:cNvPr id="19" name="Picture 18" descr="Cheerful family saying goodbye | Free SVG">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91279" y="599191"/>
            <a:ext cx="1116415" cy="1095290"/>
          </a:xfrm>
          <a:prstGeom prst="rect">
            <a:avLst/>
          </a:prstGeom>
        </p:spPr>
      </p:pic>
      <p:sp>
        <p:nvSpPr>
          <p:cNvPr id="21" name="Rectangle 20"/>
          <p:cNvSpPr/>
          <p:nvPr/>
        </p:nvSpPr>
        <p:spPr>
          <a:xfrm>
            <a:off x="6428718" y="2562091"/>
            <a:ext cx="1956309" cy="1537016"/>
          </a:xfrm>
          <a:prstGeom prst="rect">
            <a:avLst/>
          </a:prstGeom>
          <a:solidFill>
            <a:srgbClr val="00B050"/>
          </a:solidFill>
          <a:ln w="38100">
            <a:solidFill>
              <a:srgbClr val="427A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Georgia" panose="02040502050405020303" pitchFamily="18" charset="0"/>
              </a:rPr>
              <a:t>It is important to know how to help children cope with emergencies and disasters. </a:t>
            </a:r>
          </a:p>
          <a:p>
            <a:pPr algn="ctr"/>
            <a:endParaRPr lang="en-US" sz="1200" dirty="0">
              <a:latin typeface="Georgia" panose="02040502050405020303" pitchFamily="18" charset="0"/>
            </a:endParaRPr>
          </a:p>
          <a:p>
            <a:pPr algn="ctr"/>
            <a:r>
              <a:rPr lang="en-US" sz="1200" b="1" dirty="0" smtClean="0">
                <a:latin typeface="Georgia" panose="02040502050405020303" pitchFamily="18" charset="0"/>
              </a:rPr>
              <a:t>Click</a:t>
            </a:r>
            <a:r>
              <a:rPr lang="en-US" sz="1200" dirty="0" smtClean="0">
                <a:latin typeface="Georgia" panose="02040502050405020303" pitchFamily="18" charset="0"/>
              </a:rPr>
              <a:t> on the family picture to learn coping techniques!</a:t>
            </a:r>
            <a:endParaRPr lang="en-US" sz="1200" dirty="0">
              <a:latin typeface="Georgia" panose="02040502050405020303" pitchFamily="18" charset="0"/>
            </a:endParaRPr>
          </a:p>
        </p:txBody>
      </p:sp>
      <p:sp>
        <p:nvSpPr>
          <p:cNvPr id="17" name="Rectangle 16"/>
          <p:cNvSpPr/>
          <p:nvPr/>
        </p:nvSpPr>
        <p:spPr>
          <a:xfrm>
            <a:off x="1736827" y="5523697"/>
            <a:ext cx="2236178" cy="1168908"/>
          </a:xfrm>
          <a:prstGeom prst="rect">
            <a:avLst/>
          </a:prstGeom>
          <a:solidFill>
            <a:srgbClr val="4ED0C4"/>
          </a:solidFill>
          <a:ln w="38100">
            <a:solidFill>
              <a:srgbClr val="1ABC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Georgia" panose="02040502050405020303" pitchFamily="18" charset="0"/>
              </a:rPr>
              <a:t>Ensure that you know how to contact your family during an emergency or disaster. </a:t>
            </a:r>
          </a:p>
          <a:p>
            <a:pPr algn="ctr"/>
            <a:endParaRPr lang="en-US" sz="1200" dirty="0">
              <a:latin typeface="Georgia" panose="02040502050405020303" pitchFamily="18" charset="0"/>
            </a:endParaRPr>
          </a:p>
          <a:p>
            <a:pPr algn="ctr"/>
            <a:r>
              <a:rPr lang="en-US" sz="1200" b="1" dirty="0" smtClean="0">
                <a:latin typeface="Georgia" panose="02040502050405020303" pitchFamily="18" charset="0"/>
              </a:rPr>
              <a:t>Click</a:t>
            </a:r>
            <a:r>
              <a:rPr lang="en-US" sz="1200" dirty="0" smtClean="0">
                <a:latin typeface="Georgia" panose="02040502050405020303" pitchFamily="18" charset="0"/>
              </a:rPr>
              <a:t> on the laptop to make a family communication plan!</a:t>
            </a:r>
            <a:endParaRPr lang="en-US" sz="1200" dirty="0">
              <a:latin typeface="Georgia" panose="02040502050405020303" pitchFamily="18" charset="0"/>
            </a:endParaRPr>
          </a:p>
        </p:txBody>
      </p:sp>
      <p:sp>
        <p:nvSpPr>
          <p:cNvPr id="11" name="Right Arrow 10"/>
          <p:cNvSpPr/>
          <p:nvPr/>
        </p:nvSpPr>
        <p:spPr>
          <a:xfrm rot="18482212">
            <a:off x="2875701" y="5043467"/>
            <a:ext cx="473571" cy="225481"/>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hlinkClick r:id="rId11"/>
          </p:cNvPr>
          <p:cNvPicPr>
            <a:picLocks noChangeAspect="1"/>
          </p:cNvPicPr>
          <p:nvPr/>
        </p:nvPicPr>
        <p:blipFill>
          <a:blip r:embed="rId12"/>
          <a:stretch>
            <a:fillRect/>
          </a:stretch>
        </p:blipFill>
        <p:spPr>
          <a:xfrm>
            <a:off x="8717595" y="2885335"/>
            <a:ext cx="2894811" cy="1799041"/>
          </a:xfrm>
          <a:prstGeom prst="rect">
            <a:avLst/>
          </a:prstGeom>
        </p:spPr>
      </p:pic>
      <p:pic>
        <p:nvPicPr>
          <p:cNvPr id="27" name="Picture 26" descr="TV PNG">
            <a:hlinkClick r:id="rId11"/>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65738" y="2837537"/>
            <a:ext cx="4654976" cy="2679159"/>
          </a:xfrm>
          <a:prstGeom prst="rect">
            <a:avLst/>
          </a:prstGeom>
        </p:spPr>
      </p:pic>
      <p:sp>
        <p:nvSpPr>
          <p:cNvPr id="29" name="Rectangle 28"/>
          <p:cNvSpPr/>
          <p:nvPr/>
        </p:nvSpPr>
        <p:spPr>
          <a:xfrm>
            <a:off x="9710530" y="5624528"/>
            <a:ext cx="2405269" cy="1001412"/>
          </a:xfrm>
          <a:prstGeom prst="rect">
            <a:avLst/>
          </a:prstGeom>
          <a:solidFill>
            <a:srgbClr val="B4B4FC"/>
          </a:solidFill>
          <a:ln w="38100">
            <a:solidFill>
              <a:srgbClr val="7F7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Georgia" panose="02040502050405020303" pitchFamily="18" charset="0"/>
              </a:rPr>
              <a:t>Are you financially prepared for an emergency or disaster? </a:t>
            </a:r>
          </a:p>
          <a:p>
            <a:pPr algn="ctr"/>
            <a:endParaRPr lang="en-US" sz="1200" dirty="0">
              <a:latin typeface="Georgia" panose="02040502050405020303" pitchFamily="18" charset="0"/>
            </a:endParaRPr>
          </a:p>
          <a:p>
            <a:pPr algn="ctr"/>
            <a:r>
              <a:rPr lang="en-US" sz="1200" b="1" dirty="0" smtClean="0">
                <a:latin typeface="Georgia" panose="02040502050405020303" pitchFamily="18" charset="0"/>
              </a:rPr>
              <a:t>Click</a:t>
            </a:r>
            <a:r>
              <a:rPr lang="en-US" sz="1200" dirty="0" smtClean="0">
                <a:latin typeface="Georgia" panose="02040502050405020303" pitchFamily="18" charset="0"/>
              </a:rPr>
              <a:t> on the TV to watch a video about financial preparedness!</a:t>
            </a:r>
            <a:endParaRPr lang="en-US" sz="1200" dirty="0">
              <a:latin typeface="Georgia" panose="02040502050405020303" pitchFamily="18" charset="0"/>
            </a:endParaRPr>
          </a:p>
        </p:txBody>
      </p:sp>
      <p:sp>
        <p:nvSpPr>
          <p:cNvPr id="39" name="Rectangle 38"/>
          <p:cNvSpPr/>
          <p:nvPr/>
        </p:nvSpPr>
        <p:spPr>
          <a:xfrm>
            <a:off x="10458846" y="548089"/>
            <a:ext cx="831810" cy="59492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Candara Light" panose="020E0502030303020204" pitchFamily="34" charset="0"/>
              </a:rPr>
              <a:t>Will you be ready in time?</a:t>
            </a:r>
            <a:endParaRPr lang="en-US" sz="900" dirty="0">
              <a:solidFill>
                <a:schemeClr val="tx1"/>
              </a:solidFill>
              <a:latin typeface="Candara Light" panose="020E0502030303020204" pitchFamily="34" charset="0"/>
            </a:endParaRPr>
          </a:p>
        </p:txBody>
      </p:sp>
      <p:pic>
        <p:nvPicPr>
          <p:cNvPr id="36" name="Picture 35" descr="Free vector graphic: Clock Hands, Watch Hands, Clock ..."/>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10530" y="733774"/>
            <a:ext cx="1017330" cy="1017330"/>
          </a:xfrm>
          <a:prstGeom prst="rect">
            <a:avLst/>
          </a:prstGeom>
        </p:spPr>
      </p:pic>
      <p:pic>
        <p:nvPicPr>
          <p:cNvPr id="41" name="Picture 40" descr="Diary School Office · Free vector graphic on Pixabay"/>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17853" y="5984532"/>
            <a:ext cx="930138" cy="641408"/>
          </a:xfrm>
          <a:prstGeom prst="rect">
            <a:avLst/>
          </a:prstGeom>
        </p:spPr>
      </p:pic>
      <p:sp>
        <p:nvSpPr>
          <p:cNvPr id="42" name="Rectangle 41"/>
          <p:cNvSpPr/>
          <p:nvPr/>
        </p:nvSpPr>
        <p:spPr>
          <a:xfrm>
            <a:off x="4646402" y="5754357"/>
            <a:ext cx="762649" cy="45440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Candara Light" panose="020E0502030303020204" pitchFamily="34" charset="0"/>
              </a:rPr>
              <a:t>Do you have a plan in place?</a:t>
            </a:r>
            <a:endParaRPr lang="en-US" sz="900" dirty="0">
              <a:solidFill>
                <a:schemeClr val="tx1"/>
              </a:solidFill>
              <a:latin typeface="Candara Light" panose="020E0502030303020204" pitchFamily="34" charset="0"/>
            </a:endParaRPr>
          </a:p>
        </p:txBody>
      </p:sp>
      <p:sp>
        <p:nvSpPr>
          <p:cNvPr id="48" name="Rectangle 47"/>
          <p:cNvSpPr/>
          <p:nvPr/>
        </p:nvSpPr>
        <p:spPr>
          <a:xfrm>
            <a:off x="94329" y="4775176"/>
            <a:ext cx="1582782" cy="461665"/>
          </a:xfrm>
          <a:prstGeom prst="rect">
            <a:avLst/>
          </a:prstGeom>
        </p:spPr>
        <p:txBody>
          <a:bodyPr wrap="square">
            <a:spAutoFit/>
          </a:bodyPr>
          <a:lstStyle/>
          <a:p>
            <a:pPr algn="ctr"/>
            <a:r>
              <a:rPr lang="en-US" sz="1200" b="1" i="1" dirty="0" smtClean="0">
                <a:solidFill>
                  <a:srgbClr val="7030A0"/>
                </a:solidFill>
                <a:latin typeface="Lucida Fax" panose="02060602050505020204" pitchFamily="18" charset="0"/>
              </a:rPr>
              <a:t>Download </a:t>
            </a:r>
            <a:r>
              <a:rPr lang="en-US" sz="1200" i="1" dirty="0" smtClean="0">
                <a:solidFill>
                  <a:srgbClr val="7030A0"/>
                </a:solidFill>
                <a:latin typeface="Lucida Fax" panose="02060602050505020204" pitchFamily="18" charset="0"/>
              </a:rPr>
              <a:t>the FEMA Mobile App!</a:t>
            </a:r>
            <a:endParaRPr lang="en-US" sz="1200" i="1" dirty="0">
              <a:solidFill>
                <a:srgbClr val="7030A0"/>
              </a:solidFill>
              <a:latin typeface="Lucida Fax" panose="02060602050505020204" pitchFamily="18" charset="0"/>
            </a:endParaRPr>
          </a:p>
        </p:txBody>
      </p:sp>
      <p:pic>
        <p:nvPicPr>
          <p:cNvPr id="10" name="Picture 9" descr="Download Coffee Cup Free Download HQ PNG Image | FreePNGIm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728680" y="4580203"/>
            <a:ext cx="485486" cy="349093"/>
          </a:xfrm>
          <a:prstGeom prst="rect">
            <a:avLst/>
          </a:prstGeom>
        </p:spPr>
      </p:pic>
      <p:sp>
        <p:nvSpPr>
          <p:cNvPr id="31" name="Right Arrow 30"/>
          <p:cNvSpPr/>
          <p:nvPr/>
        </p:nvSpPr>
        <p:spPr>
          <a:xfrm rot="16200000">
            <a:off x="7209688" y="2158788"/>
            <a:ext cx="394369" cy="250818"/>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rot="16200000">
            <a:off x="11109218" y="5113396"/>
            <a:ext cx="473571" cy="225481"/>
          </a:xfrm>
          <a:prstGeom prst="rightArrow">
            <a:avLst/>
          </a:prstGeom>
          <a:solidFill>
            <a:srgbClr val="FAB4FC"/>
          </a:solidFill>
          <a:ln>
            <a:solidFill>
              <a:srgbClr val="FAB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File:Oxygen15.04.1-computer-laptop.svg - Wikimedia Commons">
            <a:hlinkClick r:id="rId17"/>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92030" y="3847878"/>
            <a:ext cx="1052223" cy="1052223"/>
          </a:xfrm>
          <a:prstGeom prst="rect">
            <a:avLst/>
          </a:prstGeom>
        </p:spPr>
      </p:pic>
      <p:sp>
        <p:nvSpPr>
          <p:cNvPr id="37" name="Rectangle 36"/>
          <p:cNvSpPr/>
          <p:nvPr/>
        </p:nvSpPr>
        <p:spPr>
          <a:xfrm>
            <a:off x="4539465" y="3099161"/>
            <a:ext cx="1534324" cy="830997"/>
          </a:xfrm>
          <a:prstGeom prst="rect">
            <a:avLst/>
          </a:prstGeom>
        </p:spPr>
        <p:txBody>
          <a:bodyPr wrap="square">
            <a:spAutoFit/>
          </a:bodyPr>
          <a:lstStyle/>
          <a:p>
            <a:pPr algn="ctr"/>
            <a:r>
              <a:rPr lang="en-US" sz="1200" b="1" i="1" dirty="0" smtClean="0">
                <a:solidFill>
                  <a:srgbClr val="7030A0"/>
                </a:solidFill>
                <a:latin typeface="Lucida Fax" panose="02060602050505020204" pitchFamily="18" charset="0"/>
              </a:rPr>
              <a:t>Make </a:t>
            </a:r>
            <a:r>
              <a:rPr lang="en-US" sz="1200" i="1" dirty="0" smtClean="0">
                <a:solidFill>
                  <a:srgbClr val="7030A0"/>
                </a:solidFill>
                <a:latin typeface="Lucida Fax" panose="02060602050505020204" pitchFamily="18" charset="0"/>
              </a:rPr>
              <a:t>an emergency supplies checklist!</a:t>
            </a:r>
            <a:endParaRPr lang="en-US" sz="1200" i="1" dirty="0">
              <a:solidFill>
                <a:srgbClr val="7030A0"/>
              </a:solidFill>
              <a:latin typeface="Lucida Fax" panose="02060602050505020204" pitchFamily="18" charset="0"/>
            </a:endParaRPr>
          </a:p>
        </p:txBody>
      </p:sp>
      <p:pic>
        <p:nvPicPr>
          <p:cNvPr id="12" name="Picture 11">
            <a:hlinkClick r:id="rId19"/>
          </p:cNvPr>
          <p:cNvPicPr>
            <a:picLocks noChangeAspect="1"/>
          </p:cNvPicPr>
          <p:nvPr/>
        </p:nvPicPr>
        <p:blipFill>
          <a:blip r:embed="rId20"/>
          <a:stretch>
            <a:fillRect/>
          </a:stretch>
        </p:blipFill>
        <p:spPr>
          <a:xfrm>
            <a:off x="3032975" y="4014264"/>
            <a:ext cx="776914" cy="489450"/>
          </a:xfrm>
          <a:prstGeom prst="rect">
            <a:avLst/>
          </a:prstGeom>
        </p:spPr>
      </p:pic>
      <p:pic>
        <p:nvPicPr>
          <p:cNvPr id="22" name="Picture 21" descr="Download Wicker Picture Download HD PNG HQ PNG Image ..."/>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2192" y="5306680"/>
            <a:ext cx="1486608" cy="1504519"/>
          </a:xfrm>
          <a:prstGeom prst="rect">
            <a:avLst/>
          </a:prstGeom>
        </p:spPr>
      </p:pic>
      <p:pic>
        <p:nvPicPr>
          <p:cNvPr id="24" name="Picture 23" descr="Paper Stack Heap · Free vector graphic on Pixabay">
            <a:hlinkClick r:id="rId22"/>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465348" y="3991366"/>
            <a:ext cx="632340" cy="371500"/>
          </a:xfrm>
          <a:prstGeom prst="rect">
            <a:avLst/>
          </a:prstGeom>
        </p:spPr>
      </p:pic>
      <p:pic>
        <p:nvPicPr>
          <p:cNvPr id="15" name="Picture 14">
            <a:hlinkClick r:id="rId24"/>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16604280">
            <a:off x="545236" y="5158989"/>
            <a:ext cx="279626" cy="541212"/>
          </a:xfrm>
          <a:prstGeom prst="rect">
            <a:avLst/>
          </a:prstGeom>
        </p:spPr>
      </p:pic>
      <p:pic>
        <p:nvPicPr>
          <p:cNvPr id="6" name="Picture 5">
            <a:hlinkClick r:id="rId24"/>
          </p:cNvPr>
          <p:cNvPicPr>
            <a:picLocks noChangeAspect="1"/>
          </p:cNvPicPr>
          <p:nvPr/>
        </p:nvPicPr>
        <p:blipFill>
          <a:blip r:embed="rId26"/>
          <a:stretch>
            <a:fillRect/>
          </a:stretch>
        </p:blipFill>
        <p:spPr>
          <a:xfrm rot="444945">
            <a:off x="484594" y="5308952"/>
            <a:ext cx="407380" cy="234491"/>
          </a:xfrm>
          <a:prstGeom prst="rect">
            <a:avLst/>
          </a:prstGeom>
        </p:spPr>
      </p:pic>
      <p:pic>
        <p:nvPicPr>
          <p:cNvPr id="26" name="Picture 2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790" y="1122875"/>
            <a:ext cx="2683351" cy="2683351"/>
          </a:xfrm>
          <a:prstGeom prst="rect">
            <a:avLst/>
          </a:prstGeom>
        </p:spPr>
      </p:pic>
      <p:pic>
        <p:nvPicPr>
          <p:cNvPr id="5" name="Picture 4" descr="Seashell PN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230265" y="5083118"/>
            <a:ext cx="1157106" cy="771103"/>
          </a:xfrm>
          <a:prstGeom prst="rect">
            <a:avLst/>
          </a:prstGeom>
        </p:spPr>
      </p:pic>
      <p:pic>
        <p:nvPicPr>
          <p:cNvPr id="13" name="Picture 12" descr="Cat PN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64562" y="3841146"/>
            <a:ext cx="1165988" cy="1003000"/>
          </a:xfrm>
          <a:prstGeom prst="rect">
            <a:avLst/>
          </a:prstGeom>
        </p:spPr>
      </p:pic>
      <p:sp>
        <p:nvSpPr>
          <p:cNvPr id="38" name="Rectangle 37"/>
          <p:cNvSpPr/>
          <p:nvPr/>
        </p:nvSpPr>
        <p:spPr>
          <a:xfrm>
            <a:off x="7040030" y="6508826"/>
            <a:ext cx="2363964" cy="276999"/>
          </a:xfrm>
          <a:prstGeom prst="rect">
            <a:avLst/>
          </a:prstGeom>
        </p:spPr>
        <p:txBody>
          <a:bodyPr wrap="square">
            <a:spAutoFit/>
          </a:bodyPr>
          <a:lstStyle/>
          <a:p>
            <a:pPr algn="ctr"/>
            <a:r>
              <a:rPr lang="en-US" sz="1200" b="1" i="1" dirty="0" smtClean="0">
                <a:solidFill>
                  <a:srgbClr val="7030A0"/>
                </a:solidFill>
                <a:latin typeface="Lucida Fax" panose="02060602050505020204" pitchFamily="18" charset="0"/>
              </a:rPr>
              <a:t>Teach </a:t>
            </a:r>
            <a:r>
              <a:rPr lang="en-US" sz="1200" i="1" dirty="0" smtClean="0">
                <a:solidFill>
                  <a:srgbClr val="7030A0"/>
                </a:solidFill>
                <a:latin typeface="Lucida Fax" panose="02060602050505020204" pitchFamily="18" charset="0"/>
              </a:rPr>
              <a:t>kids</a:t>
            </a:r>
            <a:r>
              <a:rPr lang="en-US" sz="1200" b="1" i="1" dirty="0" smtClean="0">
                <a:solidFill>
                  <a:srgbClr val="7030A0"/>
                </a:solidFill>
                <a:latin typeface="Lucida Fax" panose="02060602050505020204" pitchFamily="18" charset="0"/>
              </a:rPr>
              <a:t> </a:t>
            </a:r>
            <a:r>
              <a:rPr lang="en-US" sz="1200" i="1" dirty="0" smtClean="0">
                <a:solidFill>
                  <a:srgbClr val="7030A0"/>
                </a:solidFill>
                <a:latin typeface="Lucida Fax" panose="02060602050505020204" pitchFamily="18" charset="0"/>
              </a:rPr>
              <a:t>how to use 911!</a:t>
            </a:r>
            <a:endParaRPr lang="en-US" sz="1200" i="1" dirty="0">
              <a:solidFill>
                <a:srgbClr val="7030A0"/>
              </a:solidFill>
              <a:latin typeface="Lucida Fax" panose="02060602050505020204" pitchFamily="18" charset="0"/>
            </a:endParaRPr>
          </a:p>
        </p:txBody>
      </p:sp>
      <p:pic>
        <p:nvPicPr>
          <p:cNvPr id="25" name="Picture 24" descr="Essential Life Skills: Lesson plans – Italy. – ELS ...">
            <a:hlinkClick r:id="rId30"/>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924803" y="5808338"/>
            <a:ext cx="609354" cy="609354"/>
          </a:xfrm>
          <a:prstGeom prst="rect">
            <a:avLst/>
          </a:prstGeom>
        </p:spPr>
      </p:pic>
      <p:pic>
        <p:nvPicPr>
          <p:cNvPr id="40" name="Picture 39"/>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790" y="1113492"/>
            <a:ext cx="2683351" cy="2683351"/>
          </a:xfrm>
          <a:prstGeom prst="rect">
            <a:avLst/>
          </a:prstGeom>
        </p:spPr>
      </p:pic>
    </p:spTree>
    <p:extLst>
      <p:ext uri="{BB962C8B-B14F-4D97-AF65-F5344CB8AC3E}">
        <p14:creationId xmlns:p14="http://schemas.microsoft.com/office/powerpoint/2010/main" val="323707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1000"/>
                                        <p:tgtEl>
                                          <p:spTgt spid="2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Wallpaper Aged Brown Free Stock Photo - Public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 y="-1647"/>
            <a:ext cx="12192000" cy="5264208"/>
          </a:xfrm>
          <a:prstGeom prst="rect">
            <a:avLst/>
          </a:prstGeom>
        </p:spPr>
      </p:pic>
      <p:pic>
        <p:nvPicPr>
          <p:cNvPr id="3" name="Picture 2" descr="free texture, terrace floor boards, bankirai wood, seier+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44747"/>
            <a:ext cx="12192000" cy="1609528"/>
          </a:xfrm>
          <a:prstGeom prst="rect">
            <a:avLst/>
          </a:prstGeom>
        </p:spPr>
      </p:pic>
      <p:pic>
        <p:nvPicPr>
          <p:cNvPr id="2" name="Picture 1" descr="Download free photo of White board, classroom, desk ...">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9295" y="1963419"/>
            <a:ext cx="5749026" cy="3853644"/>
          </a:xfrm>
          <a:prstGeom prst="rect">
            <a:avLst/>
          </a:prstGeom>
        </p:spPr>
      </p:pic>
      <p:pic>
        <p:nvPicPr>
          <p:cNvPr id="5" name="Picture 4" descr="Palm In Pot · Free photo on Pixabay"/>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2489" y="3427073"/>
            <a:ext cx="1620660" cy="2430989"/>
          </a:xfrm>
          <a:prstGeom prst="rect">
            <a:avLst/>
          </a:prstGeom>
        </p:spPr>
      </p:pic>
      <p:pic>
        <p:nvPicPr>
          <p:cNvPr id="9" name="Picture 8" descr="Download Lamp Png Image HQ PNG Image | FreePNGIm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43149" y="-62374"/>
            <a:ext cx="1095566" cy="1369457"/>
          </a:xfrm>
          <a:prstGeom prst="rect">
            <a:avLst/>
          </a:prstGeom>
        </p:spPr>
      </p:pic>
      <p:pic>
        <p:nvPicPr>
          <p:cNvPr id="10" name="Picture 9" descr="Download Lamp Png Image HQ PNG Image | FreePNGIm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4377" y="-62376"/>
            <a:ext cx="1095567" cy="1369459"/>
          </a:xfrm>
          <a:prstGeom prst="rect">
            <a:avLst/>
          </a:prstGeom>
        </p:spPr>
      </p:pic>
      <p:pic>
        <p:nvPicPr>
          <p:cNvPr id="11" name="Picture 10" descr="Download Lamp Png Image HQ PNG Image | FreePNGIm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99482" y="-70266"/>
            <a:ext cx="1078067" cy="1377349"/>
          </a:xfrm>
          <a:prstGeom prst="rect">
            <a:avLst/>
          </a:prstGeom>
        </p:spPr>
      </p:pic>
      <p:pic>
        <p:nvPicPr>
          <p:cNvPr id="12" name="Picture 11" descr="Download Lamp Png Image HQ PNG Image | FreePNGIm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10232" y="-70266"/>
            <a:ext cx="1079361" cy="1377349"/>
          </a:xfrm>
          <a:prstGeom prst="rect">
            <a:avLst/>
          </a:prstGeom>
        </p:spPr>
      </p:pic>
      <p:pic>
        <p:nvPicPr>
          <p:cNvPr id="13" name="Picture 12" descr="Download Lamp Png Image HQ PNG Image | FreePNGIm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83087" y="-62376"/>
            <a:ext cx="1079354" cy="1369459"/>
          </a:xfrm>
          <a:prstGeom prst="rect">
            <a:avLst/>
          </a:prstGeom>
        </p:spPr>
      </p:pic>
      <p:pic>
        <p:nvPicPr>
          <p:cNvPr id="14" name="Picture 13" descr="Download Lamp Png Image HQ PNG Image | FreePNGIm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32174" y="-70266"/>
            <a:ext cx="1108716" cy="1377349"/>
          </a:xfrm>
          <a:prstGeom prst="rect">
            <a:avLst/>
          </a:prstGeom>
        </p:spPr>
      </p:pic>
      <p:sp>
        <p:nvSpPr>
          <p:cNvPr id="16" name="Rectangle 15"/>
          <p:cNvSpPr/>
          <p:nvPr/>
        </p:nvSpPr>
        <p:spPr>
          <a:xfrm>
            <a:off x="9814908" y="5382044"/>
            <a:ext cx="2265030" cy="1234230"/>
          </a:xfrm>
          <a:prstGeom prst="rect">
            <a:avLst/>
          </a:prstGeom>
          <a:solidFill>
            <a:srgbClr val="97C777"/>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Georgia" panose="02040502050405020303" pitchFamily="18" charset="0"/>
              </a:rPr>
              <a:t>It is important to teach youth about emergency and disaster preparedness? </a:t>
            </a:r>
          </a:p>
          <a:p>
            <a:pPr algn="ctr"/>
            <a:endParaRPr lang="en-US" sz="1200" dirty="0">
              <a:latin typeface="Georgia" panose="02040502050405020303" pitchFamily="18" charset="0"/>
            </a:endParaRPr>
          </a:p>
          <a:p>
            <a:pPr algn="ctr"/>
            <a:r>
              <a:rPr lang="en-US" sz="1200" b="1" dirty="0" smtClean="0">
                <a:latin typeface="Georgia" panose="02040502050405020303" pitchFamily="18" charset="0"/>
              </a:rPr>
              <a:t>Click </a:t>
            </a:r>
            <a:r>
              <a:rPr lang="en-US" sz="1200" dirty="0" smtClean="0">
                <a:latin typeface="Georgia" panose="02040502050405020303" pitchFamily="18" charset="0"/>
              </a:rPr>
              <a:t>on the whiteboard for educational resources!</a:t>
            </a:r>
            <a:endParaRPr lang="en-US" sz="1200" dirty="0">
              <a:latin typeface="Georgia" panose="02040502050405020303" pitchFamily="18" charset="0"/>
            </a:endParaRPr>
          </a:p>
        </p:txBody>
      </p:sp>
      <p:sp>
        <p:nvSpPr>
          <p:cNvPr id="17" name="Right Arrow 16"/>
          <p:cNvSpPr/>
          <p:nvPr/>
        </p:nvSpPr>
        <p:spPr>
          <a:xfrm rot="16200000">
            <a:off x="10536222" y="4699369"/>
            <a:ext cx="761657" cy="30931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hlinkClick r:id="rId4"/>
          </p:cNvPr>
          <p:cNvSpPr txBox="1"/>
          <p:nvPr/>
        </p:nvSpPr>
        <p:spPr>
          <a:xfrm>
            <a:off x="7727553" y="2155011"/>
            <a:ext cx="3280065" cy="584775"/>
          </a:xfrm>
          <a:prstGeom prst="rect">
            <a:avLst/>
          </a:prstGeom>
          <a:noFill/>
        </p:spPr>
        <p:txBody>
          <a:bodyPr wrap="none" rtlCol="0">
            <a:spAutoFit/>
          </a:bodyPr>
          <a:lstStyle/>
          <a:p>
            <a:r>
              <a:rPr lang="en-US" sz="1600" b="1" dirty="0" smtClean="0">
                <a:solidFill>
                  <a:srgbClr val="7030A0"/>
                </a:solidFill>
                <a:latin typeface="Comic Sans MS" panose="030F0702030302020204" pitchFamily="66" charset="0"/>
              </a:rPr>
              <a:t>Youth Emergency Preparedness</a:t>
            </a:r>
          </a:p>
          <a:p>
            <a:pPr algn="ctr"/>
            <a:r>
              <a:rPr lang="en-US" sz="1600" b="1" dirty="0" smtClean="0">
                <a:solidFill>
                  <a:srgbClr val="7030A0"/>
                </a:solidFill>
                <a:latin typeface="Comic Sans MS" panose="030F0702030302020204" pitchFamily="66" charset="0"/>
              </a:rPr>
              <a:t>Curriculum </a:t>
            </a:r>
            <a:endParaRPr lang="en-US" sz="1600" b="1" dirty="0">
              <a:solidFill>
                <a:srgbClr val="7030A0"/>
              </a:solidFill>
              <a:latin typeface="Comic Sans MS" panose="030F0702030302020204" pitchFamily="66" charset="0"/>
            </a:endParaRPr>
          </a:p>
        </p:txBody>
      </p:sp>
      <p:sp>
        <p:nvSpPr>
          <p:cNvPr id="20" name="TextBox 19">
            <a:hlinkClick r:id="rId4"/>
          </p:cNvPr>
          <p:cNvSpPr txBox="1"/>
          <p:nvPr/>
        </p:nvSpPr>
        <p:spPr>
          <a:xfrm>
            <a:off x="7679462" y="2821901"/>
            <a:ext cx="3464410" cy="1015663"/>
          </a:xfrm>
          <a:prstGeom prst="rect">
            <a:avLst/>
          </a:prstGeom>
          <a:noFill/>
        </p:spPr>
        <p:txBody>
          <a:bodyPr wrap="none" rtlCol="0">
            <a:spAutoFit/>
          </a:bodyPr>
          <a:lstStyle/>
          <a:p>
            <a:r>
              <a:rPr lang="en-US" sz="1400" dirty="0" smtClean="0">
                <a:solidFill>
                  <a:srgbClr val="7030A0"/>
                </a:solidFill>
                <a:latin typeface="Comic Sans MS" panose="030F0702030302020204" pitchFamily="66" charset="0"/>
              </a:rPr>
              <a:t>1. Leadership	4. Creativity</a:t>
            </a:r>
            <a:endParaRPr lang="en-US" sz="1400" dirty="0">
              <a:solidFill>
                <a:srgbClr val="7030A0"/>
              </a:solidFill>
              <a:latin typeface="Comic Sans MS" panose="030F0702030302020204" pitchFamily="66" charset="0"/>
            </a:endParaRPr>
          </a:p>
          <a:p>
            <a:r>
              <a:rPr lang="en-US" sz="1400" dirty="0">
                <a:solidFill>
                  <a:srgbClr val="7030A0"/>
                </a:solidFill>
                <a:latin typeface="Comic Sans MS" panose="030F0702030302020204" pitchFamily="66" charset="0"/>
              </a:rPr>
              <a:t>2. </a:t>
            </a:r>
            <a:r>
              <a:rPr lang="en-US" sz="1400" dirty="0" smtClean="0">
                <a:solidFill>
                  <a:srgbClr val="7030A0"/>
                </a:solidFill>
                <a:latin typeface="Comic Sans MS" panose="030F0702030302020204" pitchFamily="66" charset="0"/>
              </a:rPr>
              <a:t>Teamwork	5. Communication</a:t>
            </a:r>
            <a:endParaRPr lang="en-US" sz="1400" dirty="0">
              <a:solidFill>
                <a:srgbClr val="7030A0"/>
              </a:solidFill>
              <a:latin typeface="Comic Sans MS" panose="030F0702030302020204" pitchFamily="66" charset="0"/>
            </a:endParaRPr>
          </a:p>
          <a:p>
            <a:r>
              <a:rPr lang="en-US" sz="1400" dirty="0">
                <a:solidFill>
                  <a:srgbClr val="7030A0"/>
                </a:solidFill>
                <a:latin typeface="Comic Sans MS" panose="030F0702030302020204" pitchFamily="66" charset="0"/>
              </a:rPr>
              <a:t>3. </a:t>
            </a:r>
            <a:r>
              <a:rPr lang="en-US" sz="1400" dirty="0" smtClean="0">
                <a:solidFill>
                  <a:srgbClr val="7030A0"/>
                </a:solidFill>
                <a:latin typeface="Comic Sans MS" panose="030F0702030302020204" pitchFamily="66" charset="0"/>
              </a:rPr>
              <a:t>Problem Solving</a:t>
            </a:r>
            <a:r>
              <a:rPr lang="en-US" sz="1400" dirty="0" smtClean="0">
                <a:solidFill>
                  <a:srgbClr val="7030A0"/>
                </a:solidFill>
                <a:latin typeface="Ink Free" panose="03080402000500000000" pitchFamily="66" charset="0"/>
              </a:rPr>
              <a:t>	</a:t>
            </a:r>
            <a:endParaRPr lang="en-US" sz="1400" dirty="0">
              <a:solidFill>
                <a:srgbClr val="7030A0"/>
              </a:solidFill>
              <a:latin typeface="Ink Free" panose="03080402000500000000" pitchFamily="66" charset="0"/>
            </a:endParaRPr>
          </a:p>
          <a:p>
            <a:endParaRPr lang="en-US" dirty="0">
              <a:solidFill>
                <a:srgbClr val="7030A0"/>
              </a:solidFill>
            </a:endParaRPr>
          </a:p>
        </p:txBody>
      </p:sp>
      <p:pic>
        <p:nvPicPr>
          <p:cNvPr id="21" name="Picture 20" descr="bookcase by marmaladepip on DeviantArt">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626" y="3404955"/>
            <a:ext cx="2959208" cy="2206493"/>
          </a:xfrm>
          <a:prstGeom prst="rect">
            <a:avLst/>
          </a:prstGeom>
        </p:spPr>
      </p:pic>
      <p:sp>
        <p:nvSpPr>
          <p:cNvPr id="23" name="Rectangle 22"/>
          <p:cNvSpPr/>
          <p:nvPr/>
        </p:nvSpPr>
        <p:spPr>
          <a:xfrm>
            <a:off x="1911346" y="2801342"/>
            <a:ext cx="1095225" cy="646331"/>
          </a:xfrm>
          <a:prstGeom prst="rect">
            <a:avLst/>
          </a:prstGeom>
        </p:spPr>
        <p:txBody>
          <a:bodyPr wrap="square">
            <a:spAutoFit/>
          </a:bodyPr>
          <a:lstStyle/>
          <a:p>
            <a:pPr algn="ctr"/>
            <a:r>
              <a:rPr lang="en-US" sz="1200" b="1" i="1" dirty="0" smtClean="0">
                <a:solidFill>
                  <a:schemeClr val="accent6">
                    <a:lumMod val="50000"/>
                  </a:schemeClr>
                </a:solidFill>
                <a:latin typeface="Rockwell" panose="02060603020205020403" pitchFamily="18" charset="0"/>
              </a:rPr>
              <a:t>Explore </a:t>
            </a:r>
            <a:r>
              <a:rPr lang="en-US" sz="1200" i="1" dirty="0" smtClean="0">
                <a:solidFill>
                  <a:schemeClr val="accent6">
                    <a:lumMod val="50000"/>
                  </a:schemeClr>
                </a:solidFill>
                <a:latin typeface="Rockwell" panose="02060603020205020403" pitchFamily="18" charset="0"/>
              </a:rPr>
              <a:t>the Resource Library!</a:t>
            </a:r>
            <a:endParaRPr lang="en-US" sz="1200" i="1" dirty="0">
              <a:solidFill>
                <a:schemeClr val="accent6">
                  <a:lumMod val="50000"/>
                </a:schemeClr>
              </a:solidFill>
              <a:latin typeface="Rockwell" panose="02060603020205020403" pitchFamily="18" charset="0"/>
            </a:endParaRPr>
          </a:p>
        </p:txBody>
      </p:sp>
      <p:pic>
        <p:nvPicPr>
          <p:cNvPr id="24" name="Picture 23" descr="Candle PNG image"/>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4198" y="3047712"/>
            <a:ext cx="382376" cy="424927"/>
          </a:xfrm>
          <a:prstGeom prst="rect">
            <a:avLst/>
          </a:prstGeom>
        </p:spPr>
      </p:pic>
      <p:pic>
        <p:nvPicPr>
          <p:cNvPr id="27" name="Picture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5123" y="2556648"/>
            <a:ext cx="944802" cy="956993"/>
          </a:xfrm>
          <a:prstGeom prst="rect">
            <a:avLst/>
          </a:prstGeom>
        </p:spPr>
      </p:pic>
      <p:pic>
        <p:nvPicPr>
          <p:cNvPr id="29" name="Picture 28" descr="File:Constable - Seascape Study with Rain Cloud.jpg ...">
            <a:hlinkClick r:id="rId15"/>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99752" y="737026"/>
            <a:ext cx="2218820" cy="1614114"/>
          </a:xfrm>
          <a:prstGeom prst="rect">
            <a:avLst/>
          </a:prstGeom>
        </p:spPr>
      </p:pic>
      <p:sp>
        <p:nvSpPr>
          <p:cNvPr id="36" name="Rectangle 35"/>
          <p:cNvSpPr/>
          <p:nvPr/>
        </p:nvSpPr>
        <p:spPr>
          <a:xfrm>
            <a:off x="3259951" y="454114"/>
            <a:ext cx="1694618" cy="940119"/>
          </a:xfrm>
          <a:prstGeom prst="rect">
            <a:avLst/>
          </a:prstGeom>
          <a:solidFill>
            <a:schemeClr val="accent1">
              <a:lumMod val="60000"/>
              <a:lumOff val="4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Georgia" panose="02040502050405020303" pitchFamily="18" charset="0"/>
              </a:rPr>
              <a:t>Teach your youth to be ready for disasters</a:t>
            </a:r>
            <a:r>
              <a:rPr lang="en-US" sz="1100" dirty="0">
                <a:latin typeface="Georgia" panose="02040502050405020303" pitchFamily="18" charset="0"/>
              </a:rPr>
              <a:t>.</a:t>
            </a:r>
            <a:endParaRPr lang="en-US" sz="1100" dirty="0" smtClean="0">
              <a:latin typeface="Georgia" panose="02040502050405020303" pitchFamily="18" charset="0"/>
            </a:endParaRPr>
          </a:p>
          <a:p>
            <a:pPr algn="ctr"/>
            <a:endParaRPr lang="en-US" sz="1100" dirty="0">
              <a:latin typeface="Georgia" panose="02040502050405020303" pitchFamily="18" charset="0"/>
            </a:endParaRPr>
          </a:p>
          <a:p>
            <a:pPr algn="ctr"/>
            <a:r>
              <a:rPr lang="en-US" sz="1100" b="1" dirty="0" smtClean="0">
                <a:latin typeface="Georgia" panose="02040502050405020303" pitchFamily="18" charset="0"/>
              </a:rPr>
              <a:t>Click</a:t>
            </a:r>
            <a:r>
              <a:rPr lang="en-US" sz="1100" dirty="0" smtClean="0">
                <a:latin typeface="Georgia" panose="02040502050405020303" pitchFamily="18" charset="0"/>
              </a:rPr>
              <a:t> on the painting for disaster facts!</a:t>
            </a:r>
            <a:endParaRPr lang="en-US" sz="1100" dirty="0">
              <a:latin typeface="Georgia" panose="02040502050405020303" pitchFamily="18" charset="0"/>
            </a:endParaRPr>
          </a:p>
        </p:txBody>
      </p:sp>
      <p:sp>
        <p:nvSpPr>
          <p:cNvPr id="39" name="Right Arrow 38"/>
          <p:cNvSpPr/>
          <p:nvPr/>
        </p:nvSpPr>
        <p:spPr>
          <a:xfrm rot="10800000">
            <a:off x="2688877" y="818260"/>
            <a:ext cx="451362" cy="278128"/>
          </a:xfrm>
          <a:prstGeom prst="rightArrow">
            <a:avLst/>
          </a:prstGeom>
          <a:solidFill>
            <a:srgbClr val="581D59"/>
          </a:solidFill>
          <a:ln>
            <a:solidFill>
              <a:srgbClr val="581D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Picture, photo frame PNG">
            <a:hlinkClick r:id="rId15"/>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1521" y="674438"/>
            <a:ext cx="2316999" cy="1703740"/>
          </a:xfrm>
          <a:prstGeom prst="rect">
            <a:avLst/>
          </a:prstGeom>
        </p:spPr>
      </p:pic>
      <p:pic>
        <p:nvPicPr>
          <p:cNvPr id="42" name="Picture 41" descr="Download Bar Stool Photos Free Download PNG HD HQ PNG ..."/>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93355" y="4096185"/>
            <a:ext cx="1524003" cy="1524003"/>
          </a:xfrm>
          <a:prstGeom prst="rect">
            <a:avLst/>
          </a:prstGeom>
        </p:spPr>
      </p:pic>
      <p:pic>
        <p:nvPicPr>
          <p:cNvPr id="43" name="Picture 42" descr="무료 벡터 그래픽: 테이블, 라운드, 레스토랑, 바, 카페, 식사, 스탠드, 브라운 - Pixabay의 ..."/>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31770" y="3543225"/>
            <a:ext cx="1551368" cy="2177358"/>
          </a:xfrm>
          <a:prstGeom prst="rect">
            <a:avLst/>
          </a:prstGeom>
        </p:spPr>
      </p:pic>
      <p:pic>
        <p:nvPicPr>
          <p:cNvPr id="41" name="Picture 40" descr="Download Apple Computer Photo HQ PNG Image | FreePNGImg">
            <a:hlinkClick r:id="rId20"/>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40354" y="2360062"/>
            <a:ext cx="1445951" cy="1445951"/>
          </a:xfrm>
          <a:prstGeom prst="rect">
            <a:avLst/>
          </a:prstGeom>
        </p:spPr>
      </p:pic>
      <p:pic>
        <p:nvPicPr>
          <p:cNvPr id="46" name="Picture 45">
            <a:hlinkClick r:id="rId20"/>
          </p:cNvPr>
          <p:cNvPicPr>
            <a:picLocks noChangeAspect="1"/>
          </p:cNvPicPr>
          <p:nvPr/>
        </p:nvPicPr>
        <p:blipFill>
          <a:blip r:embed="rId22"/>
          <a:stretch>
            <a:fillRect/>
          </a:stretch>
        </p:blipFill>
        <p:spPr>
          <a:xfrm>
            <a:off x="4302640" y="2482093"/>
            <a:ext cx="1286804" cy="742628"/>
          </a:xfrm>
          <a:prstGeom prst="rect">
            <a:avLst/>
          </a:prstGeom>
        </p:spPr>
      </p:pic>
      <p:sp>
        <p:nvSpPr>
          <p:cNvPr id="47" name="Rectangle 46"/>
          <p:cNvSpPr/>
          <p:nvPr/>
        </p:nvSpPr>
        <p:spPr>
          <a:xfrm>
            <a:off x="4205025" y="5021795"/>
            <a:ext cx="1386051" cy="1582206"/>
          </a:xfrm>
          <a:prstGeom prst="rect">
            <a:avLst/>
          </a:prstGeom>
          <a:solidFill>
            <a:schemeClr val="bg2">
              <a:lumMod val="75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Georgia" panose="02040502050405020303" pitchFamily="18" charset="0"/>
              </a:rPr>
              <a:t>Do you know how to address the needs of children during disasters?</a:t>
            </a:r>
          </a:p>
          <a:p>
            <a:pPr algn="ctr"/>
            <a:endParaRPr lang="en-US" sz="1100" dirty="0">
              <a:latin typeface="Georgia" panose="02040502050405020303" pitchFamily="18" charset="0"/>
            </a:endParaRPr>
          </a:p>
          <a:p>
            <a:pPr algn="ctr"/>
            <a:r>
              <a:rPr lang="en-US" sz="1100" b="1" dirty="0" smtClean="0">
                <a:latin typeface="Georgia" panose="02040502050405020303" pitchFamily="18" charset="0"/>
              </a:rPr>
              <a:t>Click</a:t>
            </a:r>
            <a:r>
              <a:rPr lang="en-US" sz="1100" dirty="0" smtClean="0">
                <a:latin typeface="Georgia" panose="02040502050405020303" pitchFamily="18" charset="0"/>
              </a:rPr>
              <a:t> on the computer for response and recovery resources!</a:t>
            </a:r>
            <a:endParaRPr lang="en-US" sz="1100" dirty="0">
              <a:latin typeface="Georgia" panose="02040502050405020303" pitchFamily="18" charset="0"/>
            </a:endParaRPr>
          </a:p>
        </p:txBody>
      </p:sp>
      <p:sp>
        <p:nvSpPr>
          <p:cNvPr id="48" name="Right Arrow 47"/>
          <p:cNvSpPr/>
          <p:nvPr/>
        </p:nvSpPr>
        <p:spPr>
          <a:xfrm rot="16200000">
            <a:off x="5064635" y="4328229"/>
            <a:ext cx="451362" cy="278128"/>
          </a:xfrm>
          <a:prstGeom prst="rightArrow">
            <a:avLst/>
          </a:prstGeom>
          <a:solidFill>
            <a:srgbClr val="5D5F17"/>
          </a:solidFill>
          <a:ln>
            <a:solidFill>
              <a:srgbClr val="5D5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836245" y="3709149"/>
            <a:ext cx="762649" cy="55512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Candara Light" panose="020E0502030303020204" pitchFamily="34" charset="0"/>
              </a:rPr>
              <a:t>Are you prepared to help your students? </a:t>
            </a:r>
            <a:endParaRPr lang="en-US" sz="900" dirty="0">
              <a:solidFill>
                <a:schemeClr val="tx1"/>
              </a:solidFill>
              <a:latin typeface="Candara Light" panose="020E0502030303020204" pitchFamily="34" charset="0"/>
            </a:endParaRPr>
          </a:p>
        </p:txBody>
      </p:sp>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1993" r="30248"/>
          <a:stretch/>
        </p:blipFill>
        <p:spPr>
          <a:xfrm>
            <a:off x="2809119" y="1307083"/>
            <a:ext cx="1431235" cy="3790476"/>
          </a:xfrm>
          <a:prstGeom prst="rect">
            <a:avLst/>
          </a:prstGeom>
        </p:spPr>
      </p:pic>
      <p:sp>
        <p:nvSpPr>
          <p:cNvPr id="32" name="Rectangle 31"/>
          <p:cNvSpPr/>
          <p:nvPr/>
        </p:nvSpPr>
        <p:spPr>
          <a:xfrm>
            <a:off x="6030389" y="1468583"/>
            <a:ext cx="1095225" cy="461665"/>
          </a:xfrm>
          <a:prstGeom prst="rect">
            <a:avLst/>
          </a:prstGeom>
        </p:spPr>
        <p:txBody>
          <a:bodyPr wrap="square">
            <a:spAutoFit/>
          </a:bodyPr>
          <a:lstStyle/>
          <a:p>
            <a:pPr algn="ctr"/>
            <a:r>
              <a:rPr lang="en-US" sz="1200" b="1" i="1" dirty="0" smtClean="0">
                <a:solidFill>
                  <a:schemeClr val="accent6">
                    <a:lumMod val="50000"/>
                  </a:schemeClr>
                </a:solidFill>
                <a:latin typeface="Rockwell" panose="02060603020205020403" pitchFamily="18" charset="0"/>
              </a:rPr>
              <a:t>View </a:t>
            </a:r>
            <a:r>
              <a:rPr lang="en-US" sz="1200" i="1" dirty="0" smtClean="0">
                <a:solidFill>
                  <a:schemeClr val="accent6">
                    <a:lumMod val="50000"/>
                  </a:schemeClr>
                </a:solidFill>
                <a:latin typeface="Rockwell" panose="02060603020205020403" pitchFamily="18" charset="0"/>
              </a:rPr>
              <a:t>the 911 Lesson Plan!</a:t>
            </a:r>
            <a:endParaRPr lang="en-US" sz="1200" i="1" dirty="0">
              <a:solidFill>
                <a:schemeClr val="accent6">
                  <a:lumMod val="50000"/>
                </a:schemeClr>
              </a:solidFill>
              <a:latin typeface="Rockwell" panose="02060603020205020403" pitchFamily="18" charset="0"/>
            </a:endParaRPr>
          </a:p>
        </p:txBody>
      </p:sp>
      <p:pic>
        <p:nvPicPr>
          <p:cNvPr id="4" name="Picture 3" descr="Clipboard Paper Lined · Free vector graphic on Pixabay">
            <a:hlinkClick r:id="rId24"/>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245090" y="1941403"/>
            <a:ext cx="649803" cy="912004"/>
          </a:xfrm>
          <a:prstGeom prst="rect">
            <a:avLst/>
          </a:prstGeom>
        </p:spPr>
      </p:pic>
    </p:spTree>
    <p:extLst>
      <p:ext uri="{BB962C8B-B14F-4D97-AF65-F5344CB8AC3E}">
        <p14:creationId xmlns:p14="http://schemas.microsoft.com/office/powerpoint/2010/main" val="9064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descr="HD wallpaper: green grass, cover, background, light ..."/>
          <p:cNvPicPr>
            <a:picLocks noChangeAspect="1"/>
          </p:cNvPicPr>
          <p:nvPr/>
        </p:nvPicPr>
        <p:blipFill>
          <a:blip r:embed="rId3">
            <a:duotone>
              <a:prstClr val="black"/>
              <a:srgbClr val="09BC00">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9" name="Picture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813" y="2718813"/>
            <a:ext cx="4139187" cy="4139187"/>
          </a:xfrm>
          <a:prstGeom prst="rect">
            <a:avLst/>
          </a:prstGeom>
        </p:spPr>
      </p:pic>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395" y="765931"/>
            <a:ext cx="2603083" cy="5382919"/>
          </a:xfrm>
          <a:prstGeom prst="rect">
            <a:avLst/>
          </a:prstGeom>
        </p:spPr>
      </p:pic>
      <p:sp>
        <p:nvSpPr>
          <p:cNvPr id="91" name="Rounded Rectangle 90"/>
          <p:cNvSpPr/>
          <p:nvPr/>
        </p:nvSpPr>
        <p:spPr>
          <a:xfrm>
            <a:off x="631473" y="775624"/>
            <a:ext cx="2652058" cy="1472416"/>
          </a:xfrm>
          <a:prstGeom prst="roundRect">
            <a:avLst/>
          </a:prstGeom>
          <a:solidFill>
            <a:srgbClr val="00B0F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p:cNvSpPr/>
          <p:nvPr/>
        </p:nvSpPr>
        <p:spPr>
          <a:xfrm>
            <a:off x="631473" y="2469198"/>
            <a:ext cx="2652058" cy="1537618"/>
          </a:xfrm>
          <a:prstGeom prst="roundRect">
            <a:avLst/>
          </a:prstGeom>
          <a:solidFill>
            <a:schemeClr val="accent4"/>
          </a:solidFill>
          <a:ln w="38100">
            <a:solidFill>
              <a:srgbClr val="F08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7338577" y="836456"/>
            <a:ext cx="2876274" cy="2833738"/>
          </a:xfrm>
          <a:prstGeom prst="roundRect">
            <a:avLst/>
          </a:prstGeom>
          <a:solidFill>
            <a:srgbClr val="FF0000"/>
          </a:solidFill>
          <a:ln w="38100">
            <a:solidFill>
              <a:srgbClr val="A82A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94" name="TextBox 93"/>
          <p:cNvSpPr txBox="1"/>
          <p:nvPr/>
        </p:nvSpPr>
        <p:spPr>
          <a:xfrm>
            <a:off x="7676190" y="853708"/>
            <a:ext cx="2152987" cy="415498"/>
          </a:xfrm>
          <a:prstGeom prst="rect">
            <a:avLst/>
          </a:prstGeom>
          <a:noFill/>
        </p:spPr>
        <p:txBody>
          <a:bodyPr wrap="square" rtlCol="0">
            <a:spAutoFit/>
          </a:bodyPr>
          <a:lstStyle/>
          <a:p>
            <a:r>
              <a:rPr lang="en-US" sz="2100" b="1" dirty="0" smtClean="0">
                <a:solidFill>
                  <a:schemeClr val="bg1"/>
                </a:solidFill>
                <a:latin typeface="Ink Free" panose="03080402000500000000" pitchFamily="66" charset="0"/>
              </a:rPr>
              <a:t>Contact 9-1-1 to:</a:t>
            </a:r>
            <a:endParaRPr lang="en-US" sz="2100" b="1" dirty="0">
              <a:solidFill>
                <a:schemeClr val="bg1"/>
              </a:solidFill>
              <a:latin typeface="Ink Free" panose="03080402000500000000" pitchFamily="66" charset="0"/>
            </a:endParaRPr>
          </a:p>
        </p:txBody>
      </p:sp>
      <p:sp>
        <p:nvSpPr>
          <p:cNvPr id="97" name="TextBox 96"/>
          <p:cNvSpPr txBox="1"/>
          <p:nvPr/>
        </p:nvSpPr>
        <p:spPr>
          <a:xfrm>
            <a:off x="8028672" y="2102946"/>
            <a:ext cx="1674866" cy="369332"/>
          </a:xfrm>
          <a:prstGeom prst="rect">
            <a:avLst/>
          </a:prstGeom>
          <a:noFill/>
        </p:spPr>
        <p:txBody>
          <a:bodyPr wrap="square" rtlCol="0">
            <a:spAutoFit/>
          </a:bodyPr>
          <a:lstStyle/>
          <a:p>
            <a:r>
              <a:rPr lang="en-US" b="1" dirty="0" smtClean="0">
                <a:solidFill>
                  <a:schemeClr val="bg1"/>
                </a:solidFill>
                <a:latin typeface="Ink Free" panose="03080402000500000000" pitchFamily="66" charset="0"/>
              </a:rPr>
              <a:t>Stop a Crime</a:t>
            </a:r>
            <a:endParaRPr lang="en-US" b="1" dirty="0">
              <a:solidFill>
                <a:schemeClr val="bg1"/>
              </a:solidFill>
              <a:latin typeface="Ink Free" panose="03080402000500000000" pitchFamily="66" charset="0"/>
            </a:endParaRPr>
          </a:p>
        </p:txBody>
      </p:sp>
      <p:sp>
        <p:nvSpPr>
          <p:cNvPr id="98" name="Rounded Rectangle 97"/>
          <p:cNvSpPr/>
          <p:nvPr/>
        </p:nvSpPr>
        <p:spPr>
          <a:xfrm>
            <a:off x="622034" y="4223632"/>
            <a:ext cx="2652058" cy="1496850"/>
          </a:xfrm>
          <a:prstGeom prst="roundRect">
            <a:avLst/>
          </a:prstGeom>
          <a:solidFill>
            <a:srgbClr val="92D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780435" y="1139265"/>
            <a:ext cx="2252747" cy="646331"/>
          </a:xfrm>
          <a:prstGeom prst="rect">
            <a:avLst/>
          </a:prstGeom>
          <a:noFill/>
        </p:spPr>
        <p:txBody>
          <a:bodyPr wrap="square" rtlCol="0">
            <a:spAutoFit/>
          </a:bodyPr>
          <a:lstStyle/>
          <a:p>
            <a:pPr algn="ctr"/>
            <a:r>
              <a:rPr lang="en-US" b="1" dirty="0" smtClean="0">
                <a:latin typeface="Ink Free" panose="03080402000500000000" pitchFamily="66" charset="0"/>
              </a:rPr>
              <a:t>Only use 9-1-1 for </a:t>
            </a:r>
            <a:r>
              <a:rPr lang="en-US" b="1" u="sng" dirty="0" smtClean="0">
                <a:latin typeface="Ink Free" panose="03080402000500000000" pitchFamily="66" charset="0"/>
              </a:rPr>
              <a:t>real</a:t>
            </a:r>
            <a:r>
              <a:rPr lang="en-US" b="1" dirty="0" smtClean="0">
                <a:latin typeface="Ink Free" panose="03080402000500000000" pitchFamily="66" charset="0"/>
              </a:rPr>
              <a:t> emergencies!</a:t>
            </a:r>
            <a:endParaRPr lang="en-US" b="1" dirty="0">
              <a:latin typeface="Ink Free" panose="03080402000500000000" pitchFamily="66" charset="0"/>
            </a:endParaRPr>
          </a:p>
        </p:txBody>
      </p:sp>
      <p:sp>
        <p:nvSpPr>
          <p:cNvPr id="100" name="TextBox 99"/>
          <p:cNvSpPr txBox="1"/>
          <p:nvPr/>
        </p:nvSpPr>
        <p:spPr>
          <a:xfrm>
            <a:off x="572320" y="4405156"/>
            <a:ext cx="2668979" cy="1200329"/>
          </a:xfrm>
          <a:prstGeom prst="rect">
            <a:avLst/>
          </a:prstGeom>
          <a:noFill/>
        </p:spPr>
        <p:txBody>
          <a:bodyPr wrap="square" rtlCol="0">
            <a:spAutoFit/>
          </a:bodyPr>
          <a:lstStyle/>
          <a:p>
            <a:pPr algn="ctr"/>
            <a:r>
              <a:rPr lang="en-US" b="1" dirty="0" smtClean="0">
                <a:latin typeface="Ink Free" panose="03080402000500000000" pitchFamily="66" charset="0"/>
              </a:rPr>
              <a:t>Now practice calling the family member you would talk to after calling      9-1-1!</a:t>
            </a:r>
            <a:endParaRPr lang="en-US" b="1" dirty="0">
              <a:latin typeface="Ink Free" panose="03080402000500000000" pitchFamily="66" charset="0"/>
            </a:endParaRPr>
          </a:p>
        </p:txBody>
      </p:sp>
      <p:sp>
        <p:nvSpPr>
          <p:cNvPr id="101" name="TextBox 100"/>
          <p:cNvSpPr txBox="1"/>
          <p:nvPr/>
        </p:nvSpPr>
        <p:spPr>
          <a:xfrm>
            <a:off x="828192" y="2606854"/>
            <a:ext cx="2252747" cy="646331"/>
          </a:xfrm>
          <a:prstGeom prst="rect">
            <a:avLst/>
          </a:prstGeom>
          <a:noFill/>
        </p:spPr>
        <p:txBody>
          <a:bodyPr wrap="square" rtlCol="0">
            <a:spAutoFit/>
          </a:bodyPr>
          <a:lstStyle/>
          <a:p>
            <a:pPr algn="ctr"/>
            <a:r>
              <a:rPr lang="en-US" b="1" dirty="0" smtClean="0">
                <a:latin typeface="Ink Free" panose="03080402000500000000" pitchFamily="66" charset="0"/>
              </a:rPr>
              <a:t>Practice calling 9-1-1 HERE! </a:t>
            </a:r>
            <a:endParaRPr lang="en-US" b="1" dirty="0">
              <a:latin typeface="Ink Free" panose="03080402000500000000" pitchFamily="66" charset="0"/>
            </a:endParaRPr>
          </a:p>
        </p:txBody>
      </p:sp>
      <p:pic>
        <p:nvPicPr>
          <p:cNvPr id="103" name="Picture 102" descr="Police car 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8847" y="2418543"/>
            <a:ext cx="880721" cy="426310"/>
          </a:xfrm>
          <a:prstGeom prst="rect">
            <a:avLst/>
          </a:prstGeom>
        </p:spPr>
      </p:pic>
      <p:sp>
        <p:nvSpPr>
          <p:cNvPr id="105" name="Right Arrow 104"/>
          <p:cNvSpPr/>
          <p:nvPr/>
        </p:nvSpPr>
        <p:spPr>
          <a:xfrm>
            <a:off x="3633675" y="4759725"/>
            <a:ext cx="451362" cy="278128"/>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p:cNvSpPr/>
          <p:nvPr/>
        </p:nvSpPr>
        <p:spPr>
          <a:xfrm>
            <a:off x="3633675" y="2985273"/>
            <a:ext cx="451362" cy="278128"/>
          </a:xfrm>
          <a:prstGeom prst="rightArrow">
            <a:avLst/>
          </a:prstGeom>
          <a:solidFill>
            <a:srgbClr val="F8DEE6"/>
          </a:solidFill>
          <a:ln>
            <a:solidFill>
              <a:srgbClr val="F8D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106"/>
          <p:cNvSpPr/>
          <p:nvPr/>
        </p:nvSpPr>
        <p:spPr>
          <a:xfrm>
            <a:off x="7570356" y="4026847"/>
            <a:ext cx="2368279" cy="1363085"/>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Ink Free" panose="03080402000500000000" pitchFamily="66" charset="0"/>
              </a:rPr>
              <a:t>If the phone is locked and you need to call 9-1-1, push the button that says</a:t>
            </a:r>
          </a:p>
          <a:p>
            <a:pPr algn="ctr"/>
            <a:r>
              <a:rPr lang="en-US" b="1" dirty="0" smtClean="0">
                <a:solidFill>
                  <a:srgbClr val="FF0000"/>
                </a:solidFill>
                <a:latin typeface="Arial Black" panose="020B0A04020102020204" pitchFamily="34" charset="0"/>
              </a:rPr>
              <a:t>EMERGENCY</a:t>
            </a:r>
          </a:p>
          <a:p>
            <a:pPr algn="ctr"/>
            <a:r>
              <a:rPr lang="en-US" sz="1400" b="1" dirty="0">
                <a:solidFill>
                  <a:schemeClr val="tx1"/>
                </a:solidFill>
                <a:latin typeface="Ink Free" panose="03080402000500000000" pitchFamily="66" charset="0"/>
              </a:rPr>
              <a:t>o</a:t>
            </a:r>
            <a:r>
              <a:rPr lang="en-US" sz="1400" b="1" dirty="0" smtClean="0">
                <a:solidFill>
                  <a:schemeClr val="tx1"/>
                </a:solidFill>
                <a:latin typeface="Ink Free" panose="03080402000500000000" pitchFamily="66" charset="0"/>
              </a:rPr>
              <a:t>n the lock screen!</a:t>
            </a:r>
            <a:endParaRPr lang="en-US" sz="1400" b="1" dirty="0">
              <a:solidFill>
                <a:schemeClr val="tx1"/>
              </a:solidFill>
              <a:latin typeface="Ink Free" panose="03080402000500000000" pitchFamily="66" charset="0"/>
            </a:endParaRPr>
          </a:p>
        </p:txBody>
      </p:sp>
      <p:sp>
        <p:nvSpPr>
          <p:cNvPr id="111" name="TextBox 110"/>
          <p:cNvSpPr txBox="1"/>
          <p:nvPr/>
        </p:nvSpPr>
        <p:spPr>
          <a:xfrm>
            <a:off x="828192" y="3263401"/>
            <a:ext cx="2252747" cy="646331"/>
          </a:xfrm>
          <a:prstGeom prst="rect">
            <a:avLst/>
          </a:prstGeom>
          <a:noFill/>
        </p:spPr>
        <p:txBody>
          <a:bodyPr wrap="square" rtlCol="0">
            <a:spAutoFit/>
          </a:bodyPr>
          <a:lstStyle/>
          <a:p>
            <a:pPr algn="ctr"/>
            <a:r>
              <a:rPr lang="en-US" b="1" dirty="0" smtClean="0">
                <a:latin typeface="Ink Free" panose="03080402000500000000" pitchFamily="66" charset="0"/>
              </a:rPr>
              <a:t>Dial the numbers:</a:t>
            </a:r>
          </a:p>
          <a:p>
            <a:pPr algn="ctr"/>
            <a:r>
              <a:rPr lang="en-US" b="1" dirty="0" smtClean="0">
                <a:latin typeface="Ink Free" panose="03080402000500000000" pitchFamily="66" charset="0"/>
              </a:rPr>
              <a:t>9    1    1</a:t>
            </a:r>
            <a:endParaRPr lang="en-US" b="1" dirty="0">
              <a:latin typeface="Ink Free" panose="03080402000500000000" pitchFamily="66" charset="0"/>
            </a:endParaRPr>
          </a:p>
        </p:txBody>
      </p:sp>
      <p:sp>
        <p:nvSpPr>
          <p:cNvPr id="23" name="TextBox 22"/>
          <p:cNvSpPr txBox="1"/>
          <p:nvPr/>
        </p:nvSpPr>
        <p:spPr>
          <a:xfrm>
            <a:off x="8126125" y="2810504"/>
            <a:ext cx="1396539" cy="369332"/>
          </a:xfrm>
          <a:prstGeom prst="rect">
            <a:avLst/>
          </a:prstGeom>
          <a:noFill/>
        </p:spPr>
        <p:txBody>
          <a:bodyPr wrap="square" rtlCol="0">
            <a:spAutoFit/>
          </a:bodyPr>
          <a:lstStyle/>
          <a:p>
            <a:r>
              <a:rPr lang="en-US" b="1" dirty="0" smtClean="0">
                <a:solidFill>
                  <a:schemeClr val="bg1"/>
                </a:solidFill>
                <a:latin typeface="Ink Free" panose="03080402000500000000" pitchFamily="66" charset="0"/>
              </a:rPr>
              <a:t>Save a Life</a:t>
            </a:r>
            <a:endParaRPr lang="en-US" b="1" dirty="0">
              <a:solidFill>
                <a:schemeClr val="bg1"/>
              </a:solidFill>
              <a:latin typeface="Ink Free" panose="03080402000500000000" pitchFamily="66" charset="0"/>
            </a:endParaRPr>
          </a:p>
        </p:txBody>
      </p:sp>
      <p:sp>
        <p:nvSpPr>
          <p:cNvPr id="24" name="TextBox 23"/>
          <p:cNvSpPr txBox="1"/>
          <p:nvPr/>
        </p:nvSpPr>
        <p:spPr>
          <a:xfrm>
            <a:off x="8028672" y="1255286"/>
            <a:ext cx="1674866" cy="369332"/>
          </a:xfrm>
          <a:prstGeom prst="rect">
            <a:avLst/>
          </a:prstGeom>
          <a:noFill/>
        </p:spPr>
        <p:txBody>
          <a:bodyPr wrap="square" rtlCol="0">
            <a:spAutoFit/>
          </a:bodyPr>
          <a:lstStyle/>
          <a:p>
            <a:r>
              <a:rPr lang="en-US" b="1" dirty="0" smtClean="0">
                <a:solidFill>
                  <a:schemeClr val="bg1"/>
                </a:solidFill>
                <a:latin typeface="Ink Free" panose="03080402000500000000" pitchFamily="66" charset="0"/>
              </a:rPr>
              <a:t>Report a Fire</a:t>
            </a:r>
            <a:endParaRPr lang="en-US" b="1" dirty="0">
              <a:solidFill>
                <a:schemeClr val="bg1"/>
              </a:solidFill>
              <a:latin typeface="Ink Free" panose="03080402000500000000" pitchFamily="66" charset="0"/>
            </a:endParaRPr>
          </a:p>
        </p:txBody>
      </p:sp>
      <p:pic>
        <p:nvPicPr>
          <p:cNvPr id="25" name="Picture 24" descr="Ambulance 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75526" y="3179730"/>
            <a:ext cx="661206" cy="423347"/>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32809" y="1593298"/>
            <a:ext cx="674523" cy="452276"/>
          </a:xfrm>
          <a:prstGeom prst="rect">
            <a:avLst/>
          </a:prstGeom>
        </p:spPr>
      </p:pic>
    </p:spTree>
    <p:extLst>
      <p:ext uri="{BB962C8B-B14F-4D97-AF65-F5344CB8AC3E}">
        <p14:creationId xmlns:p14="http://schemas.microsoft.com/office/powerpoint/2010/main" val="2093246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Scale>
                                      <p:cBhvr>
                                        <p:cTn id="7" dur="1000" decel="50000" fill="hold">
                                          <p:stCondLst>
                                            <p:cond delay="0"/>
                                          </p:stCondLst>
                                        </p:cTn>
                                        <p:tgtEl>
                                          <p:spTgt spid="8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9"/>
                                        </p:tgtEl>
                                        <p:attrNameLst>
                                          <p:attrName>ppt_x</p:attrName>
                                          <p:attrName>ppt_y</p:attrName>
                                        </p:attrNameLst>
                                      </p:cBhvr>
                                    </p:animMotion>
                                    <p:animEffect transition="in" filter="fade">
                                      <p:cBhvr>
                                        <p:cTn id="9"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90"/>
                    </p:tgtEl>
                  </p:cond>
                </p:stCondLst>
                <p:endSync evt="end" delay="0">
                  <p:rtn val="all"/>
                </p:endSync>
                <p:childTnLst>
                  <p:par>
                    <p:cTn id="11" fill="hold">
                      <p:stCondLst>
                        <p:cond delay="0"/>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90"/>
                                        </p:tgtEl>
                                      </p:cBhvr>
                                    </p:animEffect>
                                    <p:animScale>
                                      <p:cBhvr>
                                        <p:cTn id="15" dur="250" autoRev="1" fill="hold"/>
                                        <p:tgtEl>
                                          <p:spTgt spid="90"/>
                                        </p:tgtEl>
                                      </p:cBhvr>
                                      <p:by x="105000" y="105000"/>
                                    </p:animScale>
                                  </p:childTnLst>
                                  <p:subTnLst>
                                    <p:audio>
                                      <p:cMediaNode vol="90000">
                                        <p:cTn display="0" masterRel="sameClick">
                                          <p:stCondLst>
                                            <p:cond evt="begin" delay="0">
                                              <p:tn val="13"/>
                                            </p:cond>
                                          </p:stCondLst>
                                          <p:endCondLst>
                                            <p:cond evt="onStopAudio" delay="0">
                                              <p:tgtEl>
                                                <p:sldTgt/>
                                              </p:tgtEl>
                                            </p:cond>
                                          </p:endCondLst>
                                        </p:cTn>
                                        <p:tgtEl>
                                          <p:sndTgt r:embed="rId2" name="click.wav"/>
                                        </p:tgtEl>
                                      </p:cMediaNode>
                                    </p:audio>
                                  </p:subTnLst>
                                </p:cTn>
                              </p:par>
                            </p:childTnLst>
                          </p:cTn>
                        </p:par>
                      </p:childTnLst>
                    </p:cTn>
                  </p:par>
                </p:childTnLst>
              </p:cTn>
              <p:nextCondLst>
                <p:cond evt="onClick" delay="0">
                  <p:tgtEl>
                    <p:spTgt spid="9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114434" y="0"/>
            <a:ext cx="4077566" cy="68580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77565" y="0"/>
            <a:ext cx="4256729" cy="6858000"/>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4077566" cy="685800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35694" y="352098"/>
            <a:ext cx="2356782" cy="1462329"/>
          </a:xfrm>
          <a:prstGeom prst="roundRect">
            <a:avLst/>
          </a:prstGeom>
          <a:solidFill>
            <a:schemeClr val="accent2"/>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95503" y="646870"/>
            <a:ext cx="2286557" cy="830997"/>
          </a:xfrm>
          <a:prstGeom prst="rect">
            <a:avLst/>
          </a:prstGeom>
          <a:noFill/>
        </p:spPr>
        <p:txBody>
          <a:bodyPr wrap="square" rtlCol="0">
            <a:spAutoFit/>
          </a:bodyPr>
          <a:lstStyle/>
          <a:p>
            <a:pPr algn="ctr"/>
            <a:r>
              <a:rPr lang="en-US" sz="2400" b="1" dirty="0" smtClean="0">
                <a:solidFill>
                  <a:schemeClr val="bg1"/>
                </a:solidFill>
                <a:latin typeface="Perpetua" panose="02020502060401020303" pitchFamily="18" charset="0"/>
                <a:cs typeface="Mongolian Baiti" panose="03000500000000000000" pitchFamily="66" charset="0"/>
              </a:rPr>
              <a:t>Call 9-1-1 to report a fire!  </a:t>
            </a:r>
            <a:endParaRPr lang="en-US" sz="2400" b="1" dirty="0">
              <a:solidFill>
                <a:schemeClr val="bg1"/>
              </a:solidFill>
              <a:latin typeface="Perpetua" panose="02020502060401020303" pitchFamily="18" charset="0"/>
              <a:cs typeface="Mongolian Baiti" panose="03000500000000000000" pitchFamily="66" charset="0"/>
            </a:endParaRPr>
          </a:p>
        </p:txBody>
      </p:sp>
      <p:pic>
        <p:nvPicPr>
          <p:cNvPr id="13" name="Picture 12" descr="Soil PNG"/>
          <p:cNvPicPr>
            <a:picLocks noChangeAspect="1"/>
          </p:cNvPicPr>
          <p:nvPr/>
        </p:nvPicPr>
        <p:blipFill rotWithShape="1">
          <a:blip r:embed="rId3" cstate="print">
            <a:extLst>
              <a:ext uri="{28A0092B-C50C-407E-A947-70E740481C1C}">
                <a14:useLocalDpi xmlns:a14="http://schemas.microsoft.com/office/drawing/2010/main" val="0"/>
              </a:ext>
            </a:extLst>
          </a:blip>
          <a:srcRect r="1440"/>
          <a:stretch/>
        </p:blipFill>
        <p:spPr>
          <a:xfrm>
            <a:off x="-4233" y="4123426"/>
            <a:ext cx="4075901" cy="2743199"/>
          </a:xfrm>
          <a:prstGeom prst="rect">
            <a:avLst/>
          </a:prstGeom>
        </p:spPr>
      </p:pic>
      <p:sp>
        <p:nvSpPr>
          <p:cNvPr id="5" name="Rounded Rectangle 4"/>
          <p:cNvSpPr/>
          <p:nvPr/>
        </p:nvSpPr>
        <p:spPr>
          <a:xfrm>
            <a:off x="9275020" y="358429"/>
            <a:ext cx="2134054" cy="1455998"/>
          </a:xfrm>
          <a:prstGeom prst="round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260594" y="646869"/>
            <a:ext cx="2162905" cy="830997"/>
          </a:xfrm>
          <a:prstGeom prst="rect">
            <a:avLst/>
          </a:prstGeom>
          <a:noFill/>
        </p:spPr>
        <p:txBody>
          <a:bodyPr wrap="square" rtlCol="0">
            <a:spAutoFit/>
          </a:bodyPr>
          <a:lstStyle/>
          <a:p>
            <a:pPr algn="ctr"/>
            <a:r>
              <a:rPr lang="en-US" sz="2400" b="1" dirty="0" smtClean="0">
                <a:solidFill>
                  <a:schemeClr val="bg1"/>
                </a:solidFill>
                <a:latin typeface="Perpetua" panose="02020502060401020303" pitchFamily="18" charset="0"/>
              </a:rPr>
              <a:t>Call 9-1-1 to save a life!  </a:t>
            </a:r>
            <a:endParaRPr lang="en-US" sz="2400" b="1" dirty="0">
              <a:solidFill>
                <a:schemeClr val="bg1"/>
              </a:solidFill>
              <a:latin typeface="Perpetua" panose="02020502060401020303" pitchFamily="18" charset="0"/>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8" y="1601459"/>
            <a:ext cx="4095883" cy="331819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043" y="3224873"/>
            <a:ext cx="3791479" cy="3641752"/>
          </a:xfrm>
          <a:prstGeom prst="rect">
            <a:avLst/>
          </a:prstGeom>
        </p:spPr>
      </p:pic>
      <p:pic>
        <p:nvPicPr>
          <p:cNvPr id="28" name="Picture 27"/>
          <p:cNvPicPr>
            <a:picLocks noChangeAspect="1"/>
          </p:cNvPicPr>
          <p:nvPr/>
        </p:nvPicPr>
        <p:blipFill rotWithShape="1">
          <a:blip r:embed="rId6">
            <a:extLst>
              <a:ext uri="{28A0092B-C50C-407E-A947-70E740481C1C}">
                <a14:useLocalDpi xmlns:a14="http://schemas.microsoft.com/office/drawing/2010/main" val="0"/>
              </a:ext>
            </a:extLst>
          </a:blip>
          <a:srcRect l="1900" r="1531" b="13307"/>
          <a:stretch/>
        </p:blipFill>
        <p:spPr>
          <a:xfrm>
            <a:off x="8331596" y="2112141"/>
            <a:ext cx="3866155" cy="2746442"/>
          </a:xfrm>
          <a:prstGeom prst="rect">
            <a:avLst/>
          </a:prstGeom>
        </p:spPr>
      </p:pic>
      <p:pic>
        <p:nvPicPr>
          <p:cNvPr id="29" name="Picture 28" descr="EKDuncan - My Fanciful Muse: Creating Digital Backgrounds ..."/>
          <p:cNvPicPr>
            <a:picLocks noChangeAspect="1"/>
          </p:cNvPicPr>
          <p:nvPr/>
        </p:nvPicPr>
        <p:blipFill rotWithShape="1">
          <a:blip r:embed="rId7">
            <a:extLst>
              <a:ext uri="{28A0092B-C50C-407E-A947-70E740481C1C}">
                <a14:useLocalDpi xmlns:a14="http://schemas.microsoft.com/office/drawing/2010/main" val="0"/>
              </a:ext>
            </a:extLst>
          </a:blip>
          <a:srcRect t="5555"/>
          <a:stretch/>
        </p:blipFill>
        <p:spPr>
          <a:xfrm>
            <a:off x="4080294" y="0"/>
            <a:ext cx="4250271" cy="4885154"/>
          </a:xfrm>
          <a:prstGeom prst="rect">
            <a:avLst/>
          </a:prstGeom>
        </p:spPr>
      </p:pic>
      <p:sp>
        <p:nvSpPr>
          <p:cNvPr id="18" name="Rounded Rectangle 17"/>
          <p:cNvSpPr/>
          <p:nvPr/>
        </p:nvSpPr>
        <p:spPr>
          <a:xfrm>
            <a:off x="5169059" y="354578"/>
            <a:ext cx="2285047" cy="1438735"/>
          </a:xfrm>
          <a:prstGeom prst="roundRect">
            <a:avLst/>
          </a:prstGeom>
          <a:solidFill>
            <a:schemeClr val="accent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102665" y="602657"/>
            <a:ext cx="2375585" cy="830997"/>
          </a:xfrm>
          <a:prstGeom prst="rect">
            <a:avLst/>
          </a:prstGeom>
          <a:noFill/>
        </p:spPr>
        <p:txBody>
          <a:bodyPr wrap="square" rtlCol="0">
            <a:spAutoFit/>
          </a:bodyPr>
          <a:lstStyle/>
          <a:p>
            <a:pPr algn="ctr"/>
            <a:r>
              <a:rPr lang="en-US" sz="2400" b="1" dirty="0" smtClean="0">
                <a:solidFill>
                  <a:schemeClr val="bg1"/>
                </a:solidFill>
                <a:latin typeface="Perpetua" panose="02020502060401020303" pitchFamily="18" charset="0"/>
              </a:rPr>
              <a:t>Call 9-1-1 to report a crime!  </a:t>
            </a:r>
            <a:endParaRPr lang="en-US" sz="2400" b="1" dirty="0">
              <a:solidFill>
                <a:schemeClr val="bg1"/>
              </a:solidFill>
              <a:latin typeface="Perpetua" panose="02020502060401020303" pitchFamily="18" charset="0"/>
            </a:endParaRPr>
          </a:p>
        </p:txBody>
      </p:sp>
      <p:pic>
        <p:nvPicPr>
          <p:cNvPr id="17" name="Picture 16" descr="Magic Carpet Ride - Dryden Art"/>
          <p:cNvPicPr>
            <a:picLocks noChangeAspect="1"/>
          </p:cNvPicPr>
          <p:nvPr/>
        </p:nvPicPr>
        <p:blipFill rotWithShape="1">
          <a:blip r:embed="rId8" cstate="print">
            <a:extLst>
              <a:ext uri="{28A0092B-C50C-407E-A947-70E740481C1C}">
                <a14:useLocalDpi xmlns:a14="http://schemas.microsoft.com/office/drawing/2010/main" val="0"/>
              </a:ext>
            </a:extLst>
          </a:blip>
          <a:srcRect l="22046" r="21875" b="10012"/>
          <a:stretch/>
        </p:blipFill>
        <p:spPr>
          <a:xfrm>
            <a:off x="4071668" y="4502990"/>
            <a:ext cx="4262626" cy="2363476"/>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5043" y="1894117"/>
            <a:ext cx="3644040" cy="3644040"/>
          </a:xfrm>
          <a:prstGeom prst="rect">
            <a:avLst/>
          </a:prstGeom>
        </p:spPr>
      </p:pic>
      <p:pic>
        <p:nvPicPr>
          <p:cNvPr id="34" name="Picture 33" descr="Water Background 2 Free Stock Photo - Public Domain Pictures"/>
          <p:cNvPicPr>
            <a:picLocks noChangeAspect="1"/>
          </p:cNvPicPr>
          <p:nvPr/>
        </p:nvPicPr>
        <p:blipFill rotWithShape="1">
          <a:blip r:embed="rId10" cstate="print">
            <a:extLst>
              <a:ext uri="{28A0092B-C50C-407E-A947-70E740481C1C}">
                <a14:useLocalDpi xmlns:a14="http://schemas.microsoft.com/office/drawing/2010/main" val="0"/>
              </a:ext>
            </a:extLst>
          </a:blip>
          <a:srcRect b="4288"/>
          <a:stretch/>
        </p:blipFill>
        <p:spPr>
          <a:xfrm>
            <a:off x="8330565" y="4858583"/>
            <a:ext cx="3868217" cy="1999417"/>
          </a:xfrm>
          <a:prstGeom prst="rect">
            <a:avLst/>
          </a:prstGeom>
        </p:spPr>
      </p:pic>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59661" y="3961988"/>
            <a:ext cx="2671310" cy="2671310"/>
          </a:xfrm>
          <a:prstGeom prst="rect">
            <a:avLst/>
          </a:prstGeom>
        </p:spPr>
      </p:pic>
    </p:spTree>
    <p:extLst>
      <p:ext uri="{BB962C8B-B14F-4D97-AF65-F5344CB8AC3E}">
        <p14:creationId xmlns:p14="http://schemas.microsoft.com/office/powerpoint/2010/main" val="286692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nodeType="clickEffect">
                                  <p:stCondLst>
                                    <p:cond delay="0"/>
                                  </p:stCondLst>
                                  <p:childTnLst>
                                    <p:anim calcmode="lin" valueType="num">
                                      <p:cBhvr additive="base">
                                        <p:cTn id="15" dur="500"/>
                                        <p:tgtEl>
                                          <p:spTgt spid="35"/>
                                        </p:tgtEl>
                                        <p:attrNameLst>
                                          <p:attrName>ppt_x</p:attrName>
                                        </p:attrNameLst>
                                      </p:cBhvr>
                                      <p:tavLst>
                                        <p:tav tm="0">
                                          <p:val>
                                            <p:strVal val="ppt_x"/>
                                          </p:val>
                                        </p:tav>
                                        <p:tav tm="100000">
                                          <p:val>
                                            <p:strVal val="ppt_x"/>
                                          </p:val>
                                        </p:tav>
                                      </p:tavLst>
                                    </p:anim>
                                    <p:anim calcmode="lin" valueType="num">
                                      <p:cBhvr additive="base">
                                        <p:cTn id="16" dur="500"/>
                                        <p:tgtEl>
                                          <p:spTgt spid="35"/>
                                        </p:tgtEl>
                                        <p:attrNameLst>
                                          <p:attrName>ppt_y</p:attrName>
                                        </p:attrNameLst>
                                      </p:cBhvr>
                                      <p:tavLst>
                                        <p:tav tm="0">
                                          <p:val>
                                            <p:strVal val="ppt_y"/>
                                          </p:val>
                                        </p:tav>
                                        <p:tav tm="100000">
                                          <p:val>
                                            <p:strVal val="1+ppt_h/2"/>
                                          </p:val>
                                        </p:tav>
                                      </p:tavLst>
                                    </p:anim>
                                    <p:set>
                                      <p:cBhvr>
                                        <p:cTn id="1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35"/>
                    </p:tgtEl>
                  </p:cond>
                </p:stCondLst>
                <p:endSync evt="end" delay="0">
                  <p:rtn val="all"/>
                </p:endSync>
                <p:childTnLst>
                  <p:par>
                    <p:cTn id="19" fill="hold">
                      <p:stCondLst>
                        <p:cond delay="0"/>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750"/>
                                        <p:tgtEl>
                                          <p:spTgt spid="35"/>
                                        </p:tgtEl>
                                        <p:attrNameLst>
                                          <p:attrName>ppt_x</p:attrName>
                                        </p:attrNameLst>
                                      </p:cBhvr>
                                      <p:tavLst>
                                        <p:tav tm="0">
                                          <p:val>
                                            <p:strVal val="ppt_x"/>
                                          </p:val>
                                        </p:tav>
                                        <p:tav tm="100000">
                                          <p:val>
                                            <p:strVal val="ppt_x"/>
                                          </p:val>
                                        </p:tav>
                                      </p:tavLst>
                                    </p:anim>
                                    <p:anim calcmode="lin" valueType="num">
                                      <p:cBhvr additive="base">
                                        <p:cTn id="23" dur="750"/>
                                        <p:tgtEl>
                                          <p:spTgt spid="35"/>
                                        </p:tgtEl>
                                        <p:attrNameLst>
                                          <p:attrName>ppt_y</p:attrName>
                                        </p:attrNameLst>
                                      </p:cBhvr>
                                      <p:tavLst>
                                        <p:tav tm="0">
                                          <p:val>
                                            <p:strVal val="ppt_y"/>
                                          </p:val>
                                        </p:tav>
                                        <p:tav tm="100000">
                                          <p:val>
                                            <p:strVal val="1+ppt_h/2"/>
                                          </p:val>
                                        </p:tav>
                                      </p:tavLst>
                                    </p:anim>
                                    <p:set>
                                      <p:cBhvr>
                                        <p:cTn id="24" dur="1" fill="hold">
                                          <p:stCondLst>
                                            <p:cond delay="749"/>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25" restart="whenNotActive" fill="hold" evtFilter="cancelBubble" nodeType="interactiveSeq">
                <p:stCondLst>
                  <p:cond evt="onClick" delay="0">
                    <p:tgtEl>
                      <p:spTgt spid="12"/>
                    </p:tgtEl>
                  </p:cond>
                </p:stCondLst>
                <p:endSync evt="end" delay="0">
                  <p:rtn val="all"/>
                </p:endSync>
                <p:childTnLst>
                  <p:par>
                    <p:cTn id="26" fill="hold">
                      <p:stCondLst>
                        <p:cond delay="0"/>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12"/>
                                        </p:tgtEl>
                                      </p:cBhvr>
                                    </p:animEffect>
                                    <p:animScale>
                                      <p:cBhvr>
                                        <p:cTn id="30" dur="250" autoRev="1" fill="hold"/>
                                        <p:tgtEl>
                                          <p:spTgt spid="12"/>
                                        </p:tgtEl>
                                      </p:cBhvr>
                                      <p:by x="105000" y="105000"/>
                                    </p:animScale>
                                  </p:childTnLst>
                                </p:cTn>
                              </p:par>
                            </p:childTnLst>
                          </p:cTn>
                        </p:par>
                      </p:childTnLst>
                    </p:cTn>
                  </p:par>
                </p:childTnLst>
              </p:cTn>
              <p:nextCondLst>
                <p:cond evt="onClick" delay="0">
                  <p:tgtEl>
                    <p:spTgt spid="12"/>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Wallpaper Aged Peach Free Stock Photo - Public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47"/>
            <a:ext cx="12192000" cy="5136149"/>
          </a:xfrm>
          <a:prstGeom prst="rect">
            <a:avLst/>
          </a:prstGeom>
        </p:spPr>
      </p:pic>
      <p:pic>
        <p:nvPicPr>
          <p:cNvPr id="15" name="Picture 14" descr="SKETCHUP TEXTURE: Search results for woo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36148"/>
            <a:ext cx="12191999" cy="1721851"/>
          </a:xfrm>
          <a:prstGeom prst="rect">
            <a:avLst/>
          </a:prstGeom>
        </p:spPr>
      </p:pic>
      <p:pic>
        <p:nvPicPr>
          <p:cNvPr id="12" name="Picture 11" descr="Smoke detector vector drawing | Free SV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6713" y="1140814"/>
            <a:ext cx="389800" cy="38980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9876" y="1901263"/>
            <a:ext cx="489591" cy="602646"/>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18009" t="36888" r="16914" b="-1"/>
          <a:stretch/>
        </p:blipFill>
        <p:spPr>
          <a:xfrm>
            <a:off x="-96428" y="3220456"/>
            <a:ext cx="4209692" cy="2339375"/>
          </a:xfrm>
          <a:prstGeom prst="rect">
            <a:avLst/>
          </a:prstGeom>
        </p:spPr>
      </p:pic>
      <p:sp>
        <p:nvSpPr>
          <p:cNvPr id="3" name="Rectangle 2"/>
          <p:cNvSpPr/>
          <p:nvPr/>
        </p:nvSpPr>
        <p:spPr>
          <a:xfrm>
            <a:off x="274652" y="1613904"/>
            <a:ext cx="2370695" cy="1323827"/>
          </a:xfrm>
          <a:prstGeom prst="rect">
            <a:avLst/>
          </a:prstGeom>
          <a:solidFill>
            <a:srgbClr val="FFEC00"/>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208456" y="1675307"/>
            <a:ext cx="2503085" cy="1446550"/>
          </a:xfrm>
          <a:prstGeom prst="rect">
            <a:avLst/>
          </a:prstGeom>
          <a:noFill/>
        </p:spPr>
        <p:txBody>
          <a:bodyPr wrap="square" rtlCol="0">
            <a:spAutoFit/>
          </a:bodyPr>
          <a:lstStyle/>
          <a:p>
            <a:pPr algn="ctr"/>
            <a:r>
              <a:rPr lang="en-US" sz="1000" b="1" u="sng" dirty="0" smtClean="0">
                <a:solidFill>
                  <a:schemeClr val="bg2">
                    <a:lumMod val="10000"/>
                  </a:schemeClr>
                </a:solidFill>
                <a:latin typeface="Georgia" panose="02040502050405020303" pitchFamily="18" charset="0"/>
              </a:rPr>
              <a:t>FIRE SAFETY TIPS </a:t>
            </a:r>
          </a:p>
          <a:p>
            <a:endParaRPr lang="en-US" sz="1000" dirty="0" smtClean="0">
              <a:solidFill>
                <a:schemeClr val="bg2">
                  <a:lumMod val="10000"/>
                </a:schemeClr>
              </a:solidFill>
              <a:latin typeface="Georgia" panose="02040502050405020303" pitchFamily="18" charset="0"/>
            </a:endParaRPr>
          </a:p>
          <a:p>
            <a:pPr algn="ctr"/>
            <a:r>
              <a:rPr lang="en-US" sz="1000" dirty="0" smtClean="0">
                <a:solidFill>
                  <a:schemeClr val="bg2">
                    <a:lumMod val="10000"/>
                  </a:schemeClr>
                </a:solidFill>
                <a:latin typeface="Georgia" panose="02040502050405020303" pitchFamily="18" charset="0"/>
              </a:rPr>
              <a:t>Matches </a:t>
            </a:r>
            <a:r>
              <a:rPr lang="en-US" sz="1000" dirty="0">
                <a:solidFill>
                  <a:schemeClr val="bg2">
                    <a:lumMod val="10000"/>
                  </a:schemeClr>
                </a:solidFill>
                <a:latin typeface="Georgia" panose="02040502050405020303" pitchFamily="18" charset="0"/>
              </a:rPr>
              <a:t>and lighters are </a:t>
            </a:r>
            <a:r>
              <a:rPr lang="en-US" sz="1000" b="1" dirty="0">
                <a:solidFill>
                  <a:schemeClr val="bg2">
                    <a:lumMod val="10000"/>
                  </a:schemeClr>
                </a:solidFill>
                <a:latin typeface="Georgia" panose="02040502050405020303" pitchFamily="18" charset="0"/>
              </a:rPr>
              <a:t>NOT</a:t>
            </a:r>
            <a:r>
              <a:rPr lang="en-US" sz="1000" dirty="0">
                <a:solidFill>
                  <a:schemeClr val="bg2">
                    <a:lumMod val="10000"/>
                  </a:schemeClr>
                </a:solidFill>
                <a:latin typeface="Georgia" panose="02040502050405020303" pitchFamily="18" charset="0"/>
              </a:rPr>
              <a:t> toys!</a:t>
            </a:r>
          </a:p>
          <a:p>
            <a:endParaRPr lang="en-US" sz="1000" dirty="0">
              <a:solidFill>
                <a:schemeClr val="bg2">
                  <a:lumMod val="10000"/>
                </a:schemeClr>
              </a:solidFill>
              <a:latin typeface="Georgia" panose="02040502050405020303" pitchFamily="18" charset="0"/>
            </a:endParaRPr>
          </a:p>
          <a:p>
            <a:pPr algn="ctr"/>
            <a:r>
              <a:rPr lang="en-US" sz="1000" dirty="0">
                <a:solidFill>
                  <a:schemeClr val="bg2">
                    <a:lumMod val="10000"/>
                  </a:schemeClr>
                </a:solidFill>
                <a:latin typeface="Georgia" panose="02040502050405020303" pitchFamily="18" charset="0"/>
              </a:rPr>
              <a:t>See a fire? Yell </a:t>
            </a:r>
            <a:r>
              <a:rPr lang="en-US" sz="1000" dirty="0" smtClean="0">
                <a:solidFill>
                  <a:schemeClr val="bg2">
                    <a:lumMod val="10000"/>
                  </a:schemeClr>
                </a:solidFill>
                <a:latin typeface="Georgia" panose="02040502050405020303" pitchFamily="18" charset="0"/>
              </a:rPr>
              <a:t>‘</a:t>
            </a:r>
            <a:r>
              <a:rPr lang="en-US" sz="1000" b="1" dirty="0" smtClean="0">
                <a:solidFill>
                  <a:schemeClr val="bg2">
                    <a:lumMod val="10000"/>
                  </a:schemeClr>
                </a:solidFill>
                <a:latin typeface="Georgia" panose="02040502050405020303" pitchFamily="18" charset="0"/>
              </a:rPr>
              <a:t>FIRE</a:t>
            </a:r>
            <a:r>
              <a:rPr lang="en-US" sz="1000" dirty="0" smtClean="0">
                <a:solidFill>
                  <a:schemeClr val="bg2">
                    <a:lumMod val="10000"/>
                  </a:schemeClr>
                </a:solidFill>
                <a:latin typeface="Georgia" panose="02040502050405020303" pitchFamily="18" charset="0"/>
              </a:rPr>
              <a:t>!’ and get </a:t>
            </a:r>
            <a:r>
              <a:rPr lang="en-US" sz="1000" dirty="0">
                <a:solidFill>
                  <a:schemeClr val="bg2">
                    <a:lumMod val="10000"/>
                  </a:schemeClr>
                </a:solidFill>
                <a:latin typeface="Georgia" panose="02040502050405020303" pitchFamily="18" charset="0"/>
              </a:rPr>
              <a:t>to safety!</a:t>
            </a:r>
          </a:p>
          <a:p>
            <a:endParaRPr lang="en-US" sz="1000" dirty="0">
              <a:solidFill>
                <a:schemeClr val="bg2">
                  <a:lumMod val="10000"/>
                </a:schemeClr>
              </a:solidFill>
              <a:latin typeface="Georgia" panose="02040502050405020303" pitchFamily="18" charset="0"/>
            </a:endParaRPr>
          </a:p>
          <a:p>
            <a:pPr algn="ctr"/>
            <a:r>
              <a:rPr lang="en-US" sz="1000" dirty="0">
                <a:solidFill>
                  <a:schemeClr val="bg2">
                    <a:lumMod val="10000"/>
                  </a:schemeClr>
                </a:solidFill>
                <a:latin typeface="Georgia" panose="02040502050405020303" pitchFamily="18" charset="0"/>
              </a:rPr>
              <a:t>If </a:t>
            </a:r>
            <a:r>
              <a:rPr lang="en-US" sz="1000" dirty="0" smtClean="0">
                <a:solidFill>
                  <a:schemeClr val="bg2">
                    <a:lumMod val="10000"/>
                  </a:schemeClr>
                </a:solidFill>
                <a:latin typeface="Georgia" panose="02040502050405020303" pitchFamily="18" charset="0"/>
              </a:rPr>
              <a:t>on fire, </a:t>
            </a:r>
            <a:r>
              <a:rPr lang="en-US" sz="1000" b="1" dirty="0" smtClean="0">
                <a:solidFill>
                  <a:schemeClr val="bg2">
                    <a:lumMod val="10000"/>
                  </a:schemeClr>
                </a:solidFill>
                <a:latin typeface="Georgia" panose="02040502050405020303" pitchFamily="18" charset="0"/>
              </a:rPr>
              <a:t>STOP</a:t>
            </a:r>
            <a:r>
              <a:rPr lang="en-US" sz="1000" dirty="0">
                <a:solidFill>
                  <a:schemeClr val="bg2">
                    <a:lumMod val="10000"/>
                  </a:schemeClr>
                </a:solidFill>
                <a:latin typeface="Georgia" panose="02040502050405020303" pitchFamily="18" charset="0"/>
              </a:rPr>
              <a:t>, </a:t>
            </a:r>
            <a:r>
              <a:rPr lang="en-US" sz="1000" b="1" dirty="0">
                <a:solidFill>
                  <a:schemeClr val="bg2">
                    <a:lumMod val="10000"/>
                  </a:schemeClr>
                </a:solidFill>
                <a:latin typeface="Georgia" panose="02040502050405020303" pitchFamily="18" charset="0"/>
              </a:rPr>
              <a:t>DROP</a:t>
            </a:r>
            <a:r>
              <a:rPr lang="en-US" sz="1000" dirty="0">
                <a:solidFill>
                  <a:schemeClr val="bg2">
                    <a:lumMod val="10000"/>
                  </a:schemeClr>
                </a:solidFill>
                <a:latin typeface="Georgia" panose="02040502050405020303" pitchFamily="18" charset="0"/>
              </a:rPr>
              <a:t>, and </a:t>
            </a:r>
            <a:r>
              <a:rPr lang="en-US" sz="1000" b="1" dirty="0">
                <a:solidFill>
                  <a:schemeClr val="bg2">
                    <a:lumMod val="10000"/>
                  </a:schemeClr>
                </a:solidFill>
                <a:latin typeface="Georgia" panose="02040502050405020303" pitchFamily="18" charset="0"/>
              </a:rPr>
              <a:t>ROLL</a:t>
            </a:r>
            <a:r>
              <a:rPr lang="en-US" sz="1000" dirty="0">
                <a:solidFill>
                  <a:schemeClr val="bg2">
                    <a:lumMod val="10000"/>
                  </a:schemeClr>
                </a:solidFill>
                <a:latin typeface="Georgia" panose="02040502050405020303" pitchFamily="18" charset="0"/>
              </a:rPr>
              <a:t>!</a:t>
            </a:r>
          </a:p>
          <a:p>
            <a:endParaRPr lang="en-US" dirty="0">
              <a:solidFill>
                <a:schemeClr val="bg2">
                  <a:lumMod val="10000"/>
                </a:schemeClr>
              </a:solidFill>
            </a:endParaRPr>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47189" y="1689482"/>
            <a:ext cx="518190" cy="1889678"/>
          </a:xfrm>
          <a:prstGeom prst="rect">
            <a:avLst/>
          </a:prstGeom>
        </p:spPr>
      </p:pic>
      <p:pic>
        <p:nvPicPr>
          <p:cNvPr id="25" name="Picture 24" descr="Free vector graphic: Candle, Wax, Flame, Heat, Warmth ..."/>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83991" y="3496675"/>
            <a:ext cx="271102" cy="629745"/>
          </a:xfrm>
          <a:prstGeom prst="rect">
            <a:avLst/>
          </a:prstGeom>
        </p:spPr>
      </p:pic>
      <p:pic>
        <p:nvPicPr>
          <p:cNvPr id="19" name="Picture 18" descr="Free vector graphic: Candle, Wax, Flame, Heat, Warmth ..."/>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99872" y="3620544"/>
            <a:ext cx="271102" cy="504375"/>
          </a:xfrm>
          <a:prstGeom prst="rect">
            <a:avLst/>
          </a:prstGeom>
        </p:spPr>
      </p:pic>
      <p:sp>
        <p:nvSpPr>
          <p:cNvPr id="75" name="Rectangle 74"/>
          <p:cNvSpPr/>
          <p:nvPr/>
        </p:nvSpPr>
        <p:spPr>
          <a:xfrm>
            <a:off x="6378572" y="901750"/>
            <a:ext cx="1685175" cy="2039326"/>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69721" y="4115939"/>
            <a:ext cx="1767906" cy="1767906"/>
          </a:xfrm>
          <a:prstGeom prst="rect">
            <a:avLst/>
          </a:prstGeom>
        </p:spPr>
      </p:pic>
      <p:pic>
        <p:nvPicPr>
          <p:cNvPr id="51" name="Picture 50" descr="Free vector graphic: Candle, Wax, Flame, Heat, Warmth ..."/>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2840440" y="3640972"/>
            <a:ext cx="222618" cy="815031"/>
          </a:xfrm>
          <a:prstGeom prst="rect">
            <a:avLst/>
          </a:prstGeom>
        </p:spPr>
      </p:pic>
      <p:pic>
        <p:nvPicPr>
          <p:cNvPr id="27" name="Picture 26" descr="Download Matches Box Png Image HQ PNG Image | FreePNGIm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354511" y="3837876"/>
            <a:ext cx="171390" cy="314745"/>
          </a:xfrm>
          <a:prstGeom prst="rect">
            <a:avLst/>
          </a:prstGeom>
        </p:spPr>
      </p:pic>
      <p:pic>
        <p:nvPicPr>
          <p:cNvPr id="39" name="Picture 38" descr="Extinguisher 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62432" y="4637396"/>
            <a:ext cx="670467" cy="1207714"/>
          </a:xfrm>
          <a:prstGeom prst="rect">
            <a:avLst/>
          </a:prstGeom>
        </p:spPr>
      </p:pic>
      <p:pic>
        <p:nvPicPr>
          <p:cNvPr id="6" name="Picture 5" descr="Clipart - Rucksack"/>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299839">
            <a:off x="6415687" y="4604855"/>
            <a:ext cx="722400" cy="883670"/>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6390250">
            <a:off x="7237168" y="4923289"/>
            <a:ext cx="1085692" cy="1535322"/>
          </a:xfrm>
          <a:prstGeom prst="rect">
            <a:avLst/>
          </a:prstGeom>
        </p:spPr>
      </p:pic>
      <p:sp>
        <p:nvSpPr>
          <p:cNvPr id="35" name="TextBox 34"/>
          <p:cNvSpPr txBox="1"/>
          <p:nvPr/>
        </p:nvSpPr>
        <p:spPr>
          <a:xfrm>
            <a:off x="6337528" y="940393"/>
            <a:ext cx="1780928" cy="2077492"/>
          </a:xfrm>
          <a:prstGeom prst="rect">
            <a:avLst/>
          </a:prstGeom>
          <a:noFill/>
        </p:spPr>
        <p:txBody>
          <a:bodyPr wrap="square" rtlCol="0">
            <a:spAutoFit/>
          </a:bodyPr>
          <a:lstStyle/>
          <a:p>
            <a:pPr algn="ctr"/>
            <a:r>
              <a:rPr lang="en-US" sz="1000" b="1" u="sng" dirty="0" smtClean="0">
                <a:latin typeface="Georgia" panose="02040502050405020303" pitchFamily="18" charset="0"/>
              </a:rPr>
              <a:t>EARTHQUAKE SAFETY TIPS</a:t>
            </a:r>
          </a:p>
          <a:p>
            <a:pPr algn="ctr"/>
            <a:endParaRPr lang="en-US" sz="1000" b="1" u="sng" dirty="0">
              <a:latin typeface="Georgia" panose="02040502050405020303" pitchFamily="18" charset="0"/>
            </a:endParaRPr>
          </a:p>
          <a:p>
            <a:pPr algn="ctr"/>
            <a:r>
              <a:rPr lang="en-US" sz="1000" dirty="0">
                <a:latin typeface="Georgia" panose="02040502050405020303" pitchFamily="18" charset="0"/>
              </a:rPr>
              <a:t>When </a:t>
            </a:r>
            <a:r>
              <a:rPr lang="en-US" sz="1000" b="1" dirty="0">
                <a:latin typeface="Georgia" panose="02040502050405020303" pitchFamily="18" charset="0"/>
              </a:rPr>
              <a:t>SHAKING </a:t>
            </a:r>
            <a:r>
              <a:rPr lang="en-US" sz="1000" b="1" dirty="0" smtClean="0">
                <a:latin typeface="Georgia" panose="02040502050405020303" pitchFamily="18" charset="0"/>
              </a:rPr>
              <a:t>STOPS</a:t>
            </a:r>
            <a:r>
              <a:rPr lang="en-US" sz="1000" dirty="0" smtClean="0">
                <a:latin typeface="Georgia" panose="02040502050405020303" pitchFamily="18" charset="0"/>
              </a:rPr>
              <a:t>, see </a:t>
            </a:r>
            <a:r>
              <a:rPr lang="en-US" sz="1000" dirty="0">
                <a:latin typeface="Georgia" panose="02040502050405020303" pitchFamily="18" charset="0"/>
              </a:rPr>
              <a:t>if </a:t>
            </a:r>
            <a:r>
              <a:rPr lang="en-US" sz="1000" dirty="0" smtClean="0">
                <a:latin typeface="Georgia" panose="02040502050405020303" pitchFamily="18" charset="0"/>
              </a:rPr>
              <a:t>you’re hurt!</a:t>
            </a:r>
          </a:p>
          <a:p>
            <a:pPr algn="ctr"/>
            <a:endParaRPr lang="en-US" sz="1000" dirty="0">
              <a:latin typeface="Georgia" panose="02040502050405020303" pitchFamily="18" charset="0"/>
            </a:endParaRPr>
          </a:p>
          <a:p>
            <a:pPr algn="ctr"/>
            <a:r>
              <a:rPr lang="en-US" sz="1000" dirty="0">
                <a:latin typeface="Georgia" panose="02040502050405020303" pitchFamily="18" charset="0"/>
              </a:rPr>
              <a:t>If outside during an earthquake, </a:t>
            </a:r>
            <a:r>
              <a:rPr lang="en-US" sz="1000" b="1" dirty="0">
                <a:latin typeface="Georgia" panose="02040502050405020303" pitchFamily="18" charset="0"/>
              </a:rPr>
              <a:t>STAY OUTSIDE</a:t>
            </a:r>
            <a:r>
              <a:rPr lang="en-US" sz="1000" dirty="0" smtClean="0">
                <a:latin typeface="Georgia" panose="02040502050405020303" pitchFamily="18" charset="0"/>
              </a:rPr>
              <a:t>!</a:t>
            </a:r>
          </a:p>
          <a:p>
            <a:pPr algn="ctr"/>
            <a:endParaRPr lang="en-US" sz="1000" dirty="0">
              <a:latin typeface="Georgia" panose="02040502050405020303" pitchFamily="18" charset="0"/>
            </a:endParaRPr>
          </a:p>
          <a:p>
            <a:pPr algn="ctr"/>
            <a:r>
              <a:rPr lang="en-US" sz="1000" dirty="0">
                <a:latin typeface="Georgia" panose="02040502050405020303" pitchFamily="18" charset="0"/>
              </a:rPr>
              <a:t>If in a </a:t>
            </a:r>
            <a:r>
              <a:rPr lang="en-US" sz="1000" dirty="0" smtClean="0">
                <a:latin typeface="Georgia" panose="02040502050405020303" pitchFamily="18" charset="0"/>
              </a:rPr>
              <a:t>car, </a:t>
            </a:r>
            <a:r>
              <a:rPr lang="en-US" sz="1000" b="1" dirty="0">
                <a:latin typeface="Georgia" panose="02040502050405020303" pitchFamily="18" charset="0"/>
              </a:rPr>
              <a:t>STAY THERE</a:t>
            </a:r>
            <a:r>
              <a:rPr lang="en-US" sz="1000" dirty="0">
                <a:latin typeface="Georgia" panose="02040502050405020303" pitchFamily="18" charset="0"/>
              </a:rPr>
              <a:t> with </a:t>
            </a:r>
            <a:r>
              <a:rPr lang="en-US" sz="1000" b="1" dirty="0">
                <a:latin typeface="Georgia" panose="02040502050405020303" pitchFamily="18" charset="0"/>
              </a:rPr>
              <a:t>SEAT BELT ON</a:t>
            </a:r>
            <a:r>
              <a:rPr lang="en-US" sz="1000" dirty="0">
                <a:latin typeface="Georgia" panose="02040502050405020303" pitchFamily="18" charset="0"/>
              </a:rPr>
              <a:t>! </a:t>
            </a:r>
          </a:p>
          <a:p>
            <a:pPr algn="ctr"/>
            <a:endParaRPr lang="en-US" sz="900" b="1" u="sng" dirty="0" smtClean="0">
              <a:latin typeface="Georgia" panose="02040502050405020303" pitchFamily="18" charset="0"/>
            </a:endParaRPr>
          </a:p>
        </p:txBody>
      </p:sp>
      <p:pic>
        <p:nvPicPr>
          <p:cNvPr id="9" name="Picture 8" descr="File:FEMA - 32048 - Red car floating in flood waters in ..."/>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123565" y="535263"/>
            <a:ext cx="2634285" cy="1767852"/>
          </a:xfrm>
          <a:prstGeom prst="rect">
            <a:avLst/>
          </a:prstGeom>
        </p:spPr>
      </p:pic>
      <p:pic>
        <p:nvPicPr>
          <p:cNvPr id="2" name="Picture 38" descr="Free illustration: Window, Window Frames, Png, Glass ..."/>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15498" y="541966"/>
            <a:ext cx="2642352" cy="1772578"/>
          </a:xfrm>
          <a:prstGeom prst="rect">
            <a:avLst/>
          </a:prstGeom>
        </p:spPr>
      </p:pic>
      <p:pic>
        <p:nvPicPr>
          <p:cNvPr id="21" name="Picture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64566" y="4209518"/>
            <a:ext cx="1891084" cy="1305396"/>
          </a:xfrm>
          <a:prstGeom prst="rect">
            <a:avLst/>
          </a:prstGeom>
        </p:spPr>
      </p:pic>
      <p:pic>
        <p:nvPicPr>
          <p:cNvPr id="49" name="Picture 48"/>
          <p:cNvPicPr>
            <a:picLocks noChangeAspect="1"/>
          </p:cNvPicPr>
          <p:nvPr/>
        </p:nvPicPr>
        <p:blipFill rotWithShape="1">
          <a:blip r:embed="rId19" cstate="print">
            <a:extLst>
              <a:ext uri="{28A0092B-C50C-407E-A947-70E740481C1C}">
                <a14:useLocalDpi xmlns:a14="http://schemas.microsoft.com/office/drawing/2010/main" val="0"/>
              </a:ext>
            </a:extLst>
          </a:blip>
          <a:srcRect l="7878" t="-1" b="30988"/>
          <a:stretch/>
        </p:blipFill>
        <p:spPr>
          <a:xfrm rot="10800000">
            <a:off x="8617432" y="5146709"/>
            <a:ext cx="3310725" cy="1130968"/>
          </a:xfrm>
          <a:prstGeom prst="rect">
            <a:avLst/>
          </a:prstGeom>
        </p:spPr>
      </p:pic>
      <p:pic>
        <p:nvPicPr>
          <p:cNvPr id="40" name="Picture 3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83563" y="111743"/>
            <a:ext cx="1147107" cy="917686"/>
          </a:xfrm>
          <a:prstGeom prst="rect">
            <a:avLst/>
          </a:prstGeom>
        </p:spPr>
      </p:pic>
      <p:pic>
        <p:nvPicPr>
          <p:cNvPr id="31" name="Picture 3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253585" y="4719734"/>
            <a:ext cx="761732" cy="721996"/>
          </a:xfrm>
          <a:prstGeom prst="rect">
            <a:avLst/>
          </a:prstGeom>
        </p:spPr>
      </p:pic>
      <p:pic>
        <p:nvPicPr>
          <p:cNvPr id="53" name="Picture 52"/>
          <p:cNvPicPr>
            <a:picLocks noChangeAspect="1"/>
          </p:cNvPicPr>
          <p:nvPr/>
        </p:nvPicPr>
        <p:blipFill rotWithShape="1">
          <a:blip r:embed="rId22" cstate="print">
            <a:extLst>
              <a:ext uri="{28A0092B-C50C-407E-A947-70E740481C1C}">
                <a14:useLocalDpi xmlns:a14="http://schemas.microsoft.com/office/drawing/2010/main" val="0"/>
              </a:ext>
            </a:extLst>
          </a:blip>
          <a:srcRect l="16344" r="15185" b="23117"/>
          <a:stretch/>
        </p:blipFill>
        <p:spPr>
          <a:xfrm>
            <a:off x="4165812" y="14568"/>
            <a:ext cx="3048863" cy="5138206"/>
          </a:xfrm>
          <a:prstGeom prst="rect">
            <a:avLst/>
          </a:prstGeom>
        </p:spPr>
      </p:pic>
      <p:pic>
        <p:nvPicPr>
          <p:cNvPr id="13" name="Picture 12"/>
          <p:cNvPicPr>
            <a:picLocks noChangeAspect="1"/>
          </p:cNvPicPr>
          <p:nvPr/>
        </p:nvPicPr>
        <p:blipFill rotWithShape="1">
          <a:blip r:embed="rId23">
            <a:extLst>
              <a:ext uri="{28A0092B-C50C-407E-A947-70E740481C1C}">
                <a14:useLocalDpi xmlns:a14="http://schemas.microsoft.com/office/drawing/2010/main" val="0"/>
              </a:ext>
            </a:extLst>
          </a:blip>
          <a:srcRect l="25788" r="33713"/>
          <a:stretch/>
        </p:blipFill>
        <p:spPr>
          <a:xfrm>
            <a:off x="-17253" y="2768381"/>
            <a:ext cx="1535502" cy="3791479"/>
          </a:xfrm>
          <a:prstGeom prst="rect">
            <a:avLst/>
          </a:prstGeom>
        </p:spPr>
      </p:pic>
      <p:pic>
        <p:nvPicPr>
          <p:cNvPr id="23" name="Picture 22" descr="Flame fire PNG"/>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262031" y="3672893"/>
            <a:ext cx="511037" cy="415530"/>
          </a:xfrm>
          <a:prstGeom prst="rect">
            <a:avLst/>
          </a:prstGeom>
        </p:spPr>
      </p:pic>
      <p:pic>
        <p:nvPicPr>
          <p:cNvPr id="29" name="Picture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839571" y="343738"/>
            <a:ext cx="1251016" cy="828172"/>
          </a:xfrm>
          <a:prstGeom prst="rect">
            <a:avLst/>
          </a:prstGeom>
        </p:spPr>
      </p:pic>
      <p:pic>
        <p:nvPicPr>
          <p:cNvPr id="44" name="Picture 43"/>
          <p:cNvPicPr>
            <a:picLocks noChangeAspect="1"/>
          </p:cNvPicPr>
          <p:nvPr/>
        </p:nvPicPr>
        <p:blipFill rotWithShape="1">
          <a:blip r:embed="rId19" cstate="print">
            <a:extLst>
              <a:ext uri="{28A0092B-C50C-407E-A947-70E740481C1C}">
                <a14:useLocalDpi xmlns:a14="http://schemas.microsoft.com/office/drawing/2010/main" val="0"/>
              </a:ext>
            </a:extLst>
          </a:blip>
          <a:srcRect l="7878"/>
          <a:stretch/>
        </p:blipFill>
        <p:spPr>
          <a:xfrm rot="10800000">
            <a:off x="8617431" y="5290561"/>
            <a:ext cx="3310725" cy="1638781"/>
          </a:xfrm>
          <a:prstGeom prst="rect">
            <a:avLst/>
          </a:prstGeom>
        </p:spPr>
      </p:pic>
      <p:sp>
        <p:nvSpPr>
          <p:cNvPr id="42" name="Rectangle 41"/>
          <p:cNvSpPr/>
          <p:nvPr/>
        </p:nvSpPr>
        <p:spPr>
          <a:xfrm>
            <a:off x="8907084" y="2749064"/>
            <a:ext cx="1871837" cy="1577656"/>
          </a:xfrm>
          <a:prstGeom prst="rect">
            <a:avLst/>
          </a:prstGeom>
          <a:solidFill>
            <a:srgbClr val="AE4BE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8774153" y="2828322"/>
            <a:ext cx="2120234" cy="1938992"/>
          </a:xfrm>
          <a:prstGeom prst="rect">
            <a:avLst/>
          </a:prstGeom>
          <a:noFill/>
        </p:spPr>
        <p:txBody>
          <a:bodyPr wrap="square" rtlCol="0">
            <a:spAutoFit/>
          </a:bodyPr>
          <a:lstStyle/>
          <a:p>
            <a:pPr algn="ctr"/>
            <a:r>
              <a:rPr lang="en-US" sz="1000" b="1" u="sng" dirty="0" smtClean="0">
                <a:latin typeface="Georgia" panose="02040502050405020303" pitchFamily="18" charset="0"/>
              </a:rPr>
              <a:t>FLOOD SAFETY TIPS</a:t>
            </a:r>
          </a:p>
          <a:p>
            <a:pPr algn="ctr"/>
            <a:endParaRPr lang="en-US" sz="1000" b="1" u="sng" dirty="0">
              <a:latin typeface="Georgia" panose="02040502050405020303" pitchFamily="18" charset="0"/>
            </a:endParaRPr>
          </a:p>
          <a:p>
            <a:pPr algn="ctr"/>
            <a:r>
              <a:rPr lang="en-US" sz="1000" b="1" dirty="0" smtClean="0">
                <a:latin typeface="Georgia" panose="02040502050405020303" pitchFamily="18" charset="0"/>
              </a:rPr>
              <a:t>DON’T PLAY </a:t>
            </a:r>
            <a:r>
              <a:rPr lang="en-US" sz="1000" dirty="0" smtClean="0">
                <a:latin typeface="Georgia" panose="02040502050405020303" pitchFamily="18" charset="0"/>
              </a:rPr>
              <a:t>in flood water!</a:t>
            </a:r>
          </a:p>
          <a:p>
            <a:pPr algn="ctr"/>
            <a:endParaRPr lang="en-US" sz="1000" dirty="0">
              <a:latin typeface="Georgia" panose="02040502050405020303" pitchFamily="18" charset="0"/>
            </a:endParaRPr>
          </a:p>
          <a:p>
            <a:pPr algn="ctr"/>
            <a:r>
              <a:rPr lang="en-US" sz="1000" dirty="0" smtClean="0">
                <a:latin typeface="Georgia" panose="02040502050405020303" pitchFamily="18" charset="0"/>
              </a:rPr>
              <a:t>If in a car, </a:t>
            </a:r>
            <a:r>
              <a:rPr lang="en-US" sz="1000" b="1" dirty="0" smtClean="0">
                <a:latin typeface="Georgia" panose="02040502050405020303" pitchFamily="18" charset="0"/>
              </a:rPr>
              <a:t>GET OUT </a:t>
            </a:r>
            <a:r>
              <a:rPr lang="en-US" sz="1000" dirty="0" smtClean="0">
                <a:latin typeface="Georgia" panose="02040502050405020303" pitchFamily="18" charset="0"/>
              </a:rPr>
              <a:t>and go to </a:t>
            </a:r>
            <a:r>
              <a:rPr lang="en-US" sz="1000" b="1" dirty="0" smtClean="0">
                <a:latin typeface="Georgia" panose="02040502050405020303" pitchFamily="18" charset="0"/>
              </a:rPr>
              <a:t>HIGHER GROUND!</a:t>
            </a:r>
            <a:endParaRPr lang="en-US" sz="1000" dirty="0" smtClean="0">
              <a:latin typeface="Georgia" panose="02040502050405020303" pitchFamily="18" charset="0"/>
            </a:endParaRPr>
          </a:p>
          <a:p>
            <a:pPr algn="ctr"/>
            <a:endParaRPr lang="en-US" sz="1000" dirty="0" smtClean="0">
              <a:latin typeface="Georgia" panose="02040502050405020303" pitchFamily="18" charset="0"/>
            </a:endParaRPr>
          </a:p>
          <a:p>
            <a:pPr algn="ctr"/>
            <a:r>
              <a:rPr lang="en-US" sz="1000" b="1" dirty="0" smtClean="0">
                <a:latin typeface="Georgia" panose="02040502050405020303" pitchFamily="18" charset="0"/>
              </a:rPr>
              <a:t>DON’T EAT </a:t>
            </a:r>
            <a:r>
              <a:rPr lang="en-US" sz="1000" dirty="0" smtClean="0">
                <a:latin typeface="Georgia" panose="02040502050405020303" pitchFamily="18" charset="0"/>
              </a:rPr>
              <a:t>food that has contacted flood water!</a:t>
            </a:r>
            <a:endParaRPr lang="en-US" sz="1000" dirty="0">
              <a:latin typeface="Georgia" panose="02040502050405020303" pitchFamily="18" charset="0"/>
            </a:endParaRPr>
          </a:p>
          <a:p>
            <a:pPr algn="ctr"/>
            <a:endParaRPr lang="en-US" sz="1000" dirty="0" smtClean="0">
              <a:latin typeface="Georgia" panose="02040502050405020303" pitchFamily="18" charset="0"/>
            </a:endParaRPr>
          </a:p>
          <a:p>
            <a:pPr algn="ctr"/>
            <a:endParaRPr lang="en-US" sz="1000" dirty="0">
              <a:latin typeface="Georgia" panose="02040502050405020303" pitchFamily="18" charset="0"/>
            </a:endParaRPr>
          </a:p>
          <a:p>
            <a:pPr algn="ctr"/>
            <a:endParaRPr lang="en-US" sz="1000" dirty="0">
              <a:latin typeface="Georgia" panose="02040502050405020303" pitchFamily="18" charset="0"/>
            </a:endParaRPr>
          </a:p>
        </p:txBody>
      </p:sp>
      <p:pic>
        <p:nvPicPr>
          <p:cNvPr id="10" name="Picture 9" descr="Download Umbrella Stand Image Download HD PNG HQ PNG Image ..."/>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076254" y="3517292"/>
            <a:ext cx="1379866" cy="2020835"/>
          </a:xfrm>
          <a:prstGeom prst="rect">
            <a:avLst/>
          </a:prstGeom>
        </p:spPr>
      </p:pic>
      <p:pic>
        <p:nvPicPr>
          <p:cNvPr id="48" name="Picture 47"/>
          <p:cNvPicPr>
            <a:picLocks noChangeAspect="1"/>
          </p:cNvPicPr>
          <p:nvPr/>
        </p:nvPicPr>
        <p:blipFill rotWithShape="1">
          <a:blip r:embed="rId19" cstate="print">
            <a:extLst>
              <a:ext uri="{28A0092B-C50C-407E-A947-70E740481C1C}">
                <a14:useLocalDpi xmlns:a14="http://schemas.microsoft.com/office/drawing/2010/main" val="0"/>
              </a:ext>
            </a:extLst>
          </a:blip>
          <a:srcRect l="30624" t="37880" r="27458" b="47907"/>
          <a:stretch/>
        </p:blipFill>
        <p:spPr>
          <a:xfrm rot="16200000">
            <a:off x="9111524" y="3547916"/>
            <a:ext cx="2943550" cy="232914"/>
          </a:xfrm>
          <a:prstGeom prst="rect">
            <a:avLst/>
          </a:prstGeom>
        </p:spPr>
      </p:pic>
      <p:pic>
        <p:nvPicPr>
          <p:cNvPr id="46" name="Picture 45"/>
          <p:cNvPicPr>
            <a:picLocks noChangeAspect="1"/>
          </p:cNvPicPr>
          <p:nvPr/>
        </p:nvPicPr>
        <p:blipFill rotWithShape="1">
          <a:blip r:embed="rId19" cstate="print">
            <a:extLst>
              <a:ext uri="{28A0092B-C50C-407E-A947-70E740481C1C}">
                <a14:useLocalDpi xmlns:a14="http://schemas.microsoft.com/office/drawing/2010/main" val="0"/>
              </a:ext>
            </a:extLst>
          </a:blip>
          <a:srcRect l="30624" t="37880" r="27458" b="47907"/>
          <a:stretch/>
        </p:blipFill>
        <p:spPr>
          <a:xfrm rot="16200000">
            <a:off x="9192077" y="3536211"/>
            <a:ext cx="2966956" cy="232914"/>
          </a:xfrm>
          <a:prstGeom prst="rect">
            <a:avLst/>
          </a:prstGeom>
        </p:spPr>
      </p:pic>
      <p:pic>
        <p:nvPicPr>
          <p:cNvPr id="41" name="Picture 40"/>
          <p:cNvPicPr>
            <a:picLocks noChangeAspect="1"/>
          </p:cNvPicPr>
          <p:nvPr/>
        </p:nvPicPr>
        <p:blipFill rotWithShape="1">
          <a:blip r:embed="rId19" cstate="print">
            <a:extLst>
              <a:ext uri="{28A0092B-C50C-407E-A947-70E740481C1C}">
                <a14:useLocalDpi xmlns:a14="http://schemas.microsoft.com/office/drawing/2010/main" val="0"/>
              </a:ext>
            </a:extLst>
          </a:blip>
          <a:srcRect l="58139" t="-87542" r="14179" b="175940"/>
          <a:stretch/>
        </p:blipFill>
        <p:spPr>
          <a:xfrm rot="16200000">
            <a:off x="7769176" y="2970837"/>
            <a:ext cx="1943892" cy="190126"/>
          </a:xfrm>
          <a:prstGeom prst="rect">
            <a:avLst/>
          </a:prstGeom>
        </p:spPr>
      </p:pic>
      <p:pic>
        <p:nvPicPr>
          <p:cNvPr id="47" name="Picture 46"/>
          <p:cNvPicPr>
            <a:picLocks noChangeAspect="1"/>
          </p:cNvPicPr>
          <p:nvPr/>
        </p:nvPicPr>
        <p:blipFill rotWithShape="1">
          <a:blip r:embed="rId19" cstate="print">
            <a:extLst>
              <a:ext uri="{28A0092B-C50C-407E-A947-70E740481C1C}">
                <a14:useLocalDpi xmlns:a14="http://schemas.microsoft.com/office/drawing/2010/main" val="0"/>
              </a:ext>
            </a:extLst>
          </a:blip>
          <a:srcRect l="52084" t="35950" r="27458" b="47907"/>
          <a:stretch/>
        </p:blipFill>
        <p:spPr>
          <a:xfrm rot="16200000">
            <a:off x="9130890" y="3514296"/>
            <a:ext cx="2979160" cy="264542"/>
          </a:xfrm>
          <a:prstGeom prst="rect">
            <a:avLst/>
          </a:prstGeom>
        </p:spPr>
      </p:pic>
      <p:pic>
        <p:nvPicPr>
          <p:cNvPr id="8" name="Picture 7" descr="Pencil Blue Writing · Free vector graphic on Pixabay"/>
          <p:cNvPicPr>
            <a:picLocks noChangeAspect="1"/>
          </p:cNvPicPr>
          <p:nvPr/>
        </p:nvPicPr>
        <p:blipFill>
          <a:blip r:embed="rId2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245725">
            <a:off x="4984696" y="6074461"/>
            <a:ext cx="327972" cy="163986"/>
          </a:xfrm>
          <a:prstGeom prst="rect">
            <a:avLst/>
          </a:prstGeom>
        </p:spPr>
      </p:pic>
      <p:pic>
        <p:nvPicPr>
          <p:cNvPr id="14" name="Picture 13" descr="Notebook PN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rot="20154237">
            <a:off x="6370842" y="6085652"/>
            <a:ext cx="562366" cy="562366"/>
          </a:xfrm>
          <a:prstGeom prst="rect">
            <a:avLst/>
          </a:prstGeom>
        </p:spPr>
      </p:pic>
      <p:pic>
        <p:nvPicPr>
          <p:cNvPr id="18" name="Picture 17" descr="College Ruled Paper by BlazingFireBug on DeviantArt"/>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5223443">
            <a:off x="5473895" y="5807957"/>
            <a:ext cx="335186" cy="398388"/>
          </a:xfrm>
          <a:prstGeom prst="rect">
            <a:avLst/>
          </a:prstGeom>
        </p:spPr>
      </p:pic>
      <p:pic>
        <p:nvPicPr>
          <p:cNvPr id="52" name="Picture 51" descr="College Ruled Paper by BlazingFireBug on DeviantArt"/>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8082499">
            <a:off x="5385688" y="6018908"/>
            <a:ext cx="335186" cy="398388"/>
          </a:xfrm>
          <a:prstGeom prst="rect">
            <a:avLst/>
          </a:prstGeom>
        </p:spPr>
      </p:pic>
      <p:pic>
        <p:nvPicPr>
          <p:cNvPr id="54" name="Picture 53" descr="College Ruled Paper by BlazingFireBug on DeviantArt"/>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8082499">
            <a:off x="4749084" y="6338860"/>
            <a:ext cx="335186" cy="398388"/>
          </a:xfrm>
          <a:prstGeom prst="rect">
            <a:avLst/>
          </a:prstGeom>
        </p:spPr>
      </p:pic>
      <p:pic>
        <p:nvPicPr>
          <p:cNvPr id="55" name="Picture 54" descr="College Ruled Paper by BlazingFireBug on DeviantArt"/>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8082499">
            <a:off x="5795339" y="5699123"/>
            <a:ext cx="335186" cy="398388"/>
          </a:xfrm>
          <a:prstGeom prst="rect">
            <a:avLst/>
          </a:prstGeom>
        </p:spPr>
      </p:pic>
      <p:pic>
        <p:nvPicPr>
          <p:cNvPr id="20" name="Picture 19" descr="Binder File Folder · Free vector graphic on Pixabay"/>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184117" y="4121765"/>
            <a:ext cx="674665" cy="385121"/>
          </a:xfrm>
          <a:prstGeom prst="rect">
            <a:avLst/>
          </a:prstGeom>
        </p:spPr>
      </p:pic>
      <p:pic>
        <p:nvPicPr>
          <p:cNvPr id="1032" name="Picture 8" descr="Blue-Pen-PNG-Image.png (600×400)"/>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872020" y="5706012"/>
            <a:ext cx="332339" cy="2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0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1000" fill="hold"/>
                                        <p:tgtEl>
                                          <p:spTgt spid="23"/>
                                        </p:tgtEl>
                                      </p:cBhvr>
                                      <p:by x="150000" y="100000"/>
                                    </p:animScale>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nodeType="clickEffect">
                                  <p:stCondLst>
                                    <p:cond delay="0"/>
                                  </p:stCondLst>
                                  <p:childTnLst>
                                    <p:animRot by="120000">
                                      <p:cBhvr>
                                        <p:cTn id="17" dur="100" fill="hold">
                                          <p:stCondLst>
                                            <p:cond delay="0"/>
                                          </p:stCondLst>
                                        </p:cTn>
                                        <p:tgtEl>
                                          <p:spTgt spid="53"/>
                                        </p:tgtEl>
                                        <p:attrNameLst>
                                          <p:attrName>r</p:attrName>
                                        </p:attrNameLst>
                                      </p:cBhvr>
                                    </p:animRot>
                                    <p:animRot by="-240000">
                                      <p:cBhvr>
                                        <p:cTn id="18" dur="200" fill="hold">
                                          <p:stCondLst>
                                            <p:cond delay="200"/>
                                          </p:stCondLst>
                                        </p:cTn>
                                        <p:tgtEl>
                                          <p:spTgt spid="53"/>
                                        </p:tgtEl>
                                        <p:attrNameLst>
                                          <p:attrName>r</p:attrName>
                                        </p:attrNameLst>
                                      </p:cBhvr>
                                    </p:animRot>
                                    <p:animRot by="240000">
                                      <p:cBhvr>
                                        <p:cTn id="19" dur="200" fill="hold">
                                          <p:stCondLst>
                                            <p:cond delay="400"/>
                                          </p:stCondLst>
                                        </p:cTn>
                                        <p:tgtEl>
                                          <p:spTgt spid="53"/>
                                        </p:tgtEl>
                                        <p:attrNameLst>
                                          <p:attrName>r</p:attrName>
                                        </p:attrNameLst>
                                      </p:cBhvr>
                                    </p:animRot>
                                    <p:animRot by="-240000">
                                      <p:cBhvr>
                                        <p:cTn id="20" dur="200" fill="hold">
                                          <p:stCondLst>
                                            <p:cond delay="600"/>
                                          </p:stCondLst>
                                        </p:cTn>
                                        <p:tgtEl>
                                          <p:spTgt spid="53"/>
                                        </p:tgtEl>
                                        <p:attrNameLst>
                                          <p:attrName>r</p:attrName>
                                        </p:attrNameLst>
                                      </p:cBhvr>
                                    </p:animRot>
                                    <p:animRot by="120000">
                                      <p:cBhvr>
                                        <p:cTn id="21" dur="200" fill="hold">
                                          <p:stCondLst>
                                            <p:cond delay="800"/>
                                          </p:stCondLst>
                                        </p:cTn>
                                        <p:tgtEl>
                                          <p:spTgt spid="53"/>
                                        </p:tgtEl>
                                        <p:attrNameLst>
                                          <p:attrName>r</p:attrName>
                                        </p:attrNameLst>
                                      </p:cBhvr>
                                    </p:animRot>
                                  </p:childTnLst>
                                </p:cTn>
                              </p:par>
                              <p:par>
                                <p:cTn id="22" presetID="32" presetClass="emph" presetSubtype="0" fill="hold" nodeType="withEffect">
                                  <p:stCondLst>
                                    <p:cond delay="0"/>
                                  </p:stCondLst>
                                  <p:childTnLst>
                                    <p:animRot by="120000">
                                      <p:cBhvr>
                                        <p:cTn id="23" dur="100" fill="hold">
                                          <p:stCondLst>
                                            <p:cond delay="0"/>
                                          </p:stCondLst>
                                        </p:cTn>
                                        <p:tgtEl>
                                          <p:spTgt spid="20"/>
                                        </p:tgtEl>
                                        <p:attrNameLst>
                                          <p:attrName>r</p:attrName>
                                        </p:attrNameLst>
                                      </p:cBhvr>
                                    </p:animRot>
                                    <p:animRot by="-240000">
                                      <p:cBhvr>
                                        <p:cTn id="24" dur="200" fill="hold">
                                          <p:stCondLst>
                                            <p:cond delay="200"/>
                                          </p:stCondLst>
                                        </p:cTn>
                                        <p:tgtEl>
                                          <p:spTgt spid="20"/>
                                        </p:tgtEl>
                                        <p:attrNameLst>
                                          <p:attrName>r</p:attrName>
                                        </p:attrNameLst>
                                      </p:cBhvr>
                                    </p:animRot>
                                    <p:animRot by="240000">
                                      <p:cBhvr>
                                        <p:cTn id="25" dur="200" fill="hold">
                                          <p:stCondLst>
                                            <p:cond delay="400"/>
                                          </p:stCondLst>
                                        </p:cTn>
                                        <p:tgtEl>
                                          <p:spTgt spid="20"/>
                                        </p:tgtEl>
                                        <p:attrNameLst>
                                          <p:attrName>r</p:attrName>
                                        </p:attrNameLst>
                                      </p:cBhvr>
                                    </p:animRot>
                                    <p:animRot by="-240000">
                                      <p:cBhvr>
                                        <p:cTn id="26" dur="200" fill="hold">
                                          <p:stCondLst>
                                            <p:cond delay="600"/>
                                          </p:stCondLst>
                                        </p:cTn>
                                        <p:tgtEl>
                                          <p:spTgt spid="20"/>
                                        </p:tgtEl>
                                        <p:attrNameLst>
                                          <p:attrName>r</p:attrName>
                                        </p:attrNameLst>
                                      </p:cBhvr>
                                    </p:animRot>
                                    <p:animRot by="120000">
                                      <p:cBhvr>
                                        <p:cTn id="27" dur="200" fill="hold">
                                          <p:stCondLst>
                                            <p:cond delay="800"/>
                                          </p:stCondLst>
                                        </p:cTn>
                                        <p:tgtEl>
                                          <p:spTgt spid="20"/>
                                        </p:tgtEl>
                                        <p:attrNameLst>
                                          <p:attrName>r</p:attrName>
                                        </p:attrNameLst>
                                      </p:cBhvr>
                                    </p:animRot>
                                  </p:childTnLst>
                                </p:cTn>
                              </p:par>
                              <p:par>
                                <p:cTn id="28" presetID="32" presetClass="emph" presetSubtype="0" fill="hold" nodeType="withEffect">
                                  <p:stCondLst>
                                    <p:cond delay="0"/>
                                  </p:stCondLst>
                                  <p:childTnLst>
                                    <p:animRot by="120000">
                                      <p:cBhvr>
                                        <p:cTn id="29" dur="100" fill="hold">
                                          <p:stCondLst>
                                            <p:cond delay="0"/>
                                          </p:stCondLst>
                                        </p:cTn>
                                        <p:tgtEl>
                                          <p:spTgt spid="11"/>
                                        </p:tgtEl>
                                        <p:attrNameLst>
                                          <p:attrName>r</p:attrName>
                                        </p:attrNameLst>
                                      </p:cBhvr>
                                    </p:animRot>
                                    <p:animRot by="-240000">
                                      <p:cBhvr>
                                        <p:cTn id="30" dur="200" fill="hold">
                                          <p:stCondLst>
                                            <p:cond delay="200"/>
                                          </p:stCondLst>
                                        </p:cTn>
                                        <p:tgtEl>
                                          <p:spTgt spid="11"/>
                                        </p:tgtEl>
                                        <p:attrNameLst>
                                          <p:attrName>r</p:attrName>
                                        </p:attrNameLst>
                                      </p:cBhvr>
                                    </p:animRot>
                                    <p:animRot by="240000">
                                      <p:cBhvr>
                                        <p:cTn id="31" dur="200" fill="hold">
                                          <p:stCondLst>
                                            <p:cond delay="400"/>
                                          </p:stCondLst>
                                        </p:cTn>
                                        <p:tgtEl>
                                          <p:spTgt spid="11"/>
                                        </p:tgtEl>
                                        <p:attrNameLst>
                                          <p:attrName>r</p:attrName>
                                        </p:attrNameLst>
                                      </p:cBhvr>
                                    </p:animRot>
                                    <p:animRot by="-240000">
                                      <p:cBhvr>
                                        <p:cTn id="32" dur="200" fill="hold">
                                          <p:stCondLst>
                                            <p:cond delay="600"/>
                                          </p:stCondLst>
                                        </p:cTn>
                                        <p:tgtEl>
                                          <p:spTgt spid="11"/>
                                        </p:tgtEl>
                                        <p:attrNameLst>
                                          <p:attrName>r</p:attrName>
                                        </p:attrNameLst>
                                      </p:cBhvr>
                                    </p:animRot>
                                    <p:animRot by="120000">
                                      <p:cBhvr>
                                        <p:cTn id="33" dur="200" fill="hold">
                                          <p:stCondLst>
                                            <p:cond delay="800"/>
                                          </p:stCondLst>
                                        </p:cTn>
                                        <p:tgtEl>
                                          <p:spTgt spid="11"/>
                                        </p:tgtEl>
                                        <p:attrNameLst>
                                          <p:attrName>r</p:attrName>
                                        </p:attrNameLst>
                                      </p:cBhvr>
                                    </p:animRot>
                                  </p:childTnLst>
                                </p:cTn>
                              </p:par>
                              <p:par>
                                <p:cTn id="34" presetID="32" presetClass="emph" presetSubtype="0" fill="hold" nodeType="withEffect">
                                  <p:stCondLst>
                                    <p:cond delay="0"/>
                                  </p:stCondLst>
                                  <p:childTnLst>
                                    <p:animRot by="120000">
                                      <p:cBhvr>
                                        <p:cTn id="35" dur="100" fill="hold">
                                          <p:stCondLst>
                                            <p:cond delay="0"/>
                                          </p:stCondLst>
                                        </p:cTn>
                                        <p:tgtEl>
                                          <p:spTgt spid="6"/>
                                        </p:tgtEl>
                                        <p:attrNameLst>
                                          <p:attrName>r</p:attrName>
                                        </p:attrNameLst>
                                      </p:cBhvr>
                                    </p:animRot>
                                    <p:animRot by="-240000">
                                      <p:cBhvr>
                                        <p:cTn id="36" dur="200" fill="hold">
                                          <p:stCondLst>
                                            <p:cond delay="200"/>
                                          </p:stCondLst>
                                        </p:cTn>
                                        <p:tgtEl>
                                          <p:spTgt spid="6"/>
                                        </p:tgtEl>
                                        <p:attrNameLst>
                                          <p:attrName>r</p:attrName>
                                        </p:attrNameLst>
                                      </p:cBhvr>
                                    </p:animRot>
                                    <p:animRot by="240000">
                                      <p:cBhvr>
                                        <p:cTn id="37" dur="200" fill="hold">
                                          <p:stCondLst>
                                            <p:cond delay="400"/>
                                          </p:stCondLst>
                                        </p:cTn>
                                        <p:tgtEl>
                                          <p:spTgt spid="6"/>
                                        </p:tgtEl>
                                        <p:attrNameLst>
                                          <p:attrName>r</p:attrName>
                                        </p:attrNameLst>
                                      </p:cBhvr>
                                    </p:animRot>
                                    <p:animRot by="-240000">
                                      <p:cBhvr>
                                        <p:cTn id="38" dur="200" fill="hold">
                                          <p:stCondLst>
                                            <p:cond delay="600"/>
                                          </p:stCondLst>
                                        </p:cTn>
                                        <p:tgtEl>
                                          <p:spTgt spid="6"/>
                                        </p:tgtEl>
                                        <p:attrNameLst>
                                          <p:attrName>r</p:attrName>
                                        </p:attrNameLst>
                                      </p:cBhvr>
                                    </p:animRot>
                                    <p:animRot by="120000">
                                      <p:cBhvr>
                                        <p:cTn id="39" dur="200" fill="hold">
                                          <p:stCondLst>
                                            <p:cond delay="800"/>
                                          </p:stCondLst>
                                        </p:cTn>
                                        <p:tgtEl>
                                          <p:spTgt spid="6"/>
                                        </p:tgtEl>
                                        <p:attrNameLst>
                                          <p:attrName>r</p:attrName>
                                        </p:attrNameLst>
                                      </p:cBhvr>
                                    </p:animRot>
                                  </p:childTnLst>
                                </p:cTn>
                              </p:par>
                              <p:par>
                                <p:cTn id="40" presetID="32" presetClass="emph" presetSubtype="0" fill="hold" nodeType="withEffect">
                                  <p:stCondLst>
                                    <p:cond delay="0"/>
                                  </p:stCondLst>
                                  <p:childTnLst>
                                    <p:animRot by="120000">
                                      <p:cBhvr>
                                        <p:cTn id="41" dur="100" fill="hold">
                                          <p:stCondLst>
                                            <p:cond delay="0"/>
                                          </p:stCondLst>
                                        </p:cTn>
                                        <p:tgtEl>
                                          <p:spTgt spid="17"/>
                                        </p:tgtEl>
                                        <p:attrNameLst>
                                          <p:attrName>r</p:attrName>
                                        </p:attrNameLst>
                                      </p:cBhvr>
                                    </p:animRot>
                                    <p:animRot by="-240000">
                                      <p:cBhvr>
                                        <p:cTn id="42" dur="200" fill="hold">
                                          <p:stCondLst>
                                            <p:cond delay="200"/>
                                          </p:stCondLst>
                                        </p:cTn>
                                        <p:tgtEl>
                                          <p:spTgt spid="17"/>
                                        </p:tgtEl>
                                        <p:attrNameLst>
                                          <p:attrName>r</p:attrName>
                                        </p:attrNameLst>
                                      </p:cBhvr>
                                    </p:animRot>
                                    <p:animRot by="240000">
                                      <p:cBhvr>
                                        <p:cTn id="43" dur="200" fill="hold">
                                          <p:stCondLst>
                                            <p:cond delay="400"/>
                                          </p:stCondLst>
                                        </p:cTn>
                                        <p:tgtEl>
                                          <p:spTgt spid="17"/>
                                        </p:tgtEl>
                                        <p:attrNameLst>
                                          <p:attrName>r</p:attrName>
                                        </p:attrNameLst>
                                      </p:cBhvr>
                                    </p:animRot>
                                    <p:animRot by="-240000">
                                      <p:cBhvr>
                                        <p:cTn id="44" dur="200" fill="hold">
                                          <p:stCondLst>
                                            <p:cond delay="600"/>
                                          </p:stCondLst>
                                        </p:cTn>
                                        <p:tgtEl>
                                          <p:spTgt spid="17"/>
                                        </p:tgtEl>
                                        <p:attrNameLst>
                                          <p:attrName>r</p:attrName>
                                        </p:attrNameLst>
                                      </p:cBhvr>
                                    </p:animRot>
                                    <p:animRot by="120000">
                                      <p:cBhvr>
                                        <p:cTn id="45" dur="200" fill="hold">
                                          <p:stCondLst>
                                            <p:cond delay="800"/>
                                          </p:stCondLst>
                                        </p:cTn>
                                        <p:tgtEl>
                                          <p:spTgt spid="17"/>
                                        </p:tgtEl>
                                        <p:attrNameLst>
                                          <p:attrName>r</p:attrName>
                                        </p:attrNameLst>
                                      </p:cBhvr>
                                    </p:animRot>
                                  </p:childTnLst>
                                </p:cTn>
                              </p:par>
                              <p:par>
                                <p:cTn id="46" presetID="32" presetClass="emph" presetSubtype="0" fill="hold" nodeType="withEffect">
                                  <p:stCondLst>
                                    <p:cond delay="0"/>
                                  </p:stCondLst>
                                  <p:childTnLst>
                                    <p:animRot by="120000">
                                      <p:cBhvr>
                                        <p:cTn id="47" dur="100" fill="hold">
                                          <p:stCondLst>
                                            <p:cond delay="0"/>
                                          </p:stCondLst>
                                        </p:cTn>
                                        <p:tgtEl>
                                          <p:spTgt spid="14"/>
                                        </p:tgtEl>
                                        <p:attrNameLst>
                                          <p:attrName>r</p:attrName>
                                        </p:attrNameLst>
                                      </p:cBhvr>
                                    </p:animRot>
                                    <p:animRot by="-240000">
                                      <p:cBhvr>
                                        <p:cTn id="48" dur="200" fill="hold">
                                          <p:stCondLst>
                                            <p:cond delay="200"/>
                                          </p:stCondLst>
                                        </p:cTn>
                                        <p:tgtEl>
                                          <p:spTgt spid="14"/>
                                        </p:tgtEl>
                                        <p:attrNameLst>
                                          <p:attrName>r</p:attrName>
                                        </p:attrNameLst>
                                      </p:cBhvr>
                                    </p:animRot>
                                    <p:animRot by="240000">
                                      <p:cBhvr>
                                        <p:cTn id="49" dur="200" fill="hold">
                                          <p:stCondLst>
                                            <p:cond delay="400"/>
                                          </p:stCondLst>
                                        </p:cTn>
                                        <p:tgtEl>
                                          <p:spTgt spid="14"/>
                                        </p:tgtEl>
                                        <p:attrNameLst>
                                          <p:attrName>r</p:attrName>
                                        </p:attrNameLst>
                                      </p:cBhvr>
                                    </p:animRot>
                                    <p:animRot by="-240000">
                                      <p:cBhvr>
                                        <p:cTn id="50" dur="200" fill="hold">
                                          <p:stCondLst>
                                            <p:cond delay="600"/>
                                          </p:stCondLst>
                                        </p:cTn>
                                        <p:tgtEl>
                                          <p:spTgt spid="14"/>
                                        </p:tgtEl>
                                        <p:attrNameLst>
                                          <p:attrName>r</p:attrName>
                                        </p:attrNameLst>
                                      </p:cBhvr>
                                    </p:animRot>
                                    <p:animRot by="120000">
                                      <p:cBhvr>
                                        <p:cTn id="51" dur="200" fill="hold">
                                          <p:stCondLst>
                                            <p:cond delay="800"/>
                                          </p:stCondLst>
                                        </p:cTn>
                                        <p:tgtEl>
                                          <p:spTgt spid="14"/>
                                        </p:tgtEl>
                                        <p:attrNameLst>
                                          <p:attrName>r</p:attrName>
                                        </p:attrNameLst>
                                      </p:cBhvr>
                                    </p:animRot>
                                  </p:childTnLst>
                                </p:cTn>
                              </p:par>
                              <p:par>
                                <p:cTn id="52" presetID="32" presetClass="emph" presetSubtype="0" fill="hold" nodeType="withEffect">
                                  <p:stCondLst>
                                    <p:cond delay="0"/>
                                  </p:stCondLst>
                                  <p:childTnLst>
                                    <p:animRot by="120000">
                                      <p:cBhvr>
                                        <p:cTn id="53" dur="100" fill="hold">
                                          <p:stCondLst>
                                            <p:cond delay="0"/>
                                          </p:stCondLst>
                                        </p:cTn>
                                        <p:tgtEl>
                                          <p:spTgt spid="1032"/>
                                        </p:tgtEl>
                                        <p:attrNameLst>
                                          <p:attrName>r</p:attrName>
                                        </p:attrNameLst>
                                      </p:cBhvr>
                                    </p:animRot>
                                    <p:animRot by="-240000">
                                      <p:cBhvr>
                                        <p:cTn id="54" dur="200" fill="hold">
                                          <p:stCondLst>
                                            <p:cond delay="200"/>
                                          </p:stCondLst>
                                        </p:cTn>
                                        <p:tgtEl>
                                          <p:spTgt spid="1032"/>
                                        </p:tgtEl>
                                        <p:attrNameLst>
                                          <p:attrName>r</p:attrName>
                                        </p:attrNameLst>
                                      </p:cBhvr>
                                    </p:animRot>
                                    <p:animRot by="240000">
                                      <p:cBhvr>
                                        <p:cTn id="55" dur="200" fill="hold">
                                          <p:stCondLst>
                                            <p:cond delay="400"/>
                                          </p:stCondLst>
                                        </p:cTn>
                                        <p:tgtEl>
                                          <p:spTgt spid="1032"/>
                                        </p:tgtEl>
                                        <p:attrNameLst>
                                          <p:attrName>r</p:attrName>
                                        </p:attrNameLst>
                                      </p:cBhvr>
                                    </p:animRot>
                                    <p:animRot by="-240000">
                                      <p:cBhvr>
                                        <p:cTn id="56" dur="200" fill="hold">
                                          <p:stCondLst>
                                            <p:cond delay="600"/>
                                          </p:stCondLst>
                                        </p:cTn>
                                        <p:tgtEl>
                                          <p:spTgt spid="1032"/>
                                        </p:tgtEl>
                                        <p:attrNameLst>
                                          <p:attrName>r</p:attrName>
                                        </p:attrNameLst>
                                      </p:cBhvr>
                                    </p:animRot>
                                    <p:animRot by="120000">
                                      <p:cBhvr>
                                        <p:cTn id="57" dur="200" fill="hold">
                                          <p:stCondLst>
                                            <p:cond delay="800"/>
                                          </p:stCondLst>
                                        </p:cTn>
                                        <p:tgtEl>
                                          <p:spTgt spid="1032"/>
                                        </p:tgtEl>
                                        <p:attrNameLst>
                                          <p:attrName>r</p:attrName>
                                        </p:attrNameLst>
                                      </p:cBhvr>
                                    </p:animRot>
                                  </p:childTnLst>
                                </p:cTn>
                              </p:par>
                              <p:par>
                                <p:cTn id="58" presetID="32" presetClass="emph" presetSubtype="0" fill="hold" nodeType="withEffect">
                                  <p:stCondLst>
                                    <p:cond delay="0"/>
                                  </p:stCondLst>
                                  <p:childTnLst>
                                    <p:animRot by="120000">
                                      <p:cBhvr>
                                        <p:cTn id="59" dur="100" fill="hold">
                                          <p:stCondLst>
                                            <p:cond delay="0"/>
                                          </p:stCondLst>
                                        </p:cTn>
                                        <p:tgtEl>
                                          <p:spTgt spid="55"/>
                                        </p:tgtEl>
                                        <p:attrNameLst>
                                          <p:attrName>r</p:attrName>
                                        </p:attrNameLst>
                                      </p:cBhvr>
                                    </p:animRot>
                                    <p:animRot by="-240000">
                                      <p:cBhvr>
                                        <p:cTn id="60" dur="200" fill="hold">
                                          <p:stCondLst>
                                            <p:cond delay="200"/>
                                          </p:stCondLst>
                                        </p:cTn>
                                        <p:tgtEl>
                                          <p:spTgt spid="55"/>
                                        </p:tgtEl>
                                        <p:attrNameLst>
                                          <p:attrName>r</p:attrName>
                                        </p:attrNameLst>
                                      </p:cBhvr>
                                    </p:animRot>
                                    <p:animRot by="240000">
                                      <p:cBhvr>
                                        <p:cTn id="61" dur="200" fill="hold">
                                          <p:stCondLst>
                                            <p:cond delay="400"/>
                                          </p:stCondLst>
                                        </p:cTn>
                                        <p:tgtEl>
                                          <p:spTgt spid="55"/>
                                        </p:tgtEl>
                                        <p:attrNameLst>
                                          <p:attrName>r</p:attrName>
                                        </p:attrNameLst>
                                      </p:cBhvr>
                                    </p:animRot>
                                    <p:animRot by="-240000">
                                      <p:cBhvr>
                                        <p:cTn id="62" dur="200" fill="hold">
                                          <p:stCondLst>
                                            <p:cond delay="600"/>
                                          </p:stCondLst>
                                        </p:cTn>
                                        <p:tgtEl>
                                          <p:spTgt spid="55"/>
                                        </p:tgtEl>
                                        <p:attrNameLst>
                                          <p:attrName>r</p:attrName>
                                        </p:attrNameLst>
                                      </p:cBhvr>
                                    </p:animRot>
                                    <p:animRot by="120000">
                                      <p:cBhvr>
                                        <p:cTn id="63" dur="200" fill="hold">
                                          <p:stCondLst>
                                            <p:cond delay="800"/>
                                          </p:stCondLst>
                                        </p:cTn>
                                        <p:tgtEl>
                                          <p:spTgt spid="55"/>
                                        </p:tgtEl>
                                        <p:attrNameLst>
                                          <p:attrName>r</p:attrName>
                                        </p:attrNameLst>
                                      </p:cBhvr>
                                    </p:animRot>
                                  </p:childTnLst>
                                </p:cTn>
                              </p:par>
                              <p:par>
                                <p:cTn id="64" presetID="32" presetClass="emph" presetSubtype="0" fill="hold" nodeType="withEffect">
                                  <p:stCondLst>
                                    <p:cond delay="0"/>
                                  </p:stCondLst>
                                  <p:childTnLst>
                                    <p:animRot by="120000">
                                      <p:cBhvr>
                                        <p:cTn id="65" dur="100" fill="hold">
                                          <p:stCondLst>
                                            <p:cond delay="0"/>
                                          </p:stCondLst>
                                        </p:cTn>
                                        <p:tgtEl>
                                          <p:spTgt spid="18"/>
                                        </p:tgtEl>
                                        <p:attrNameLst>
                                          <p:attrName>r</p:attrName>
                                        </p:attrNameLst>
                                      </p:cBhvr>
                                    </p:animRot>
                                    <p:animRot by="-240000">
                                      <p:cBhvr>
                                        <p:cTn id="66" dur="200" fill="hold">
                                          <p:stCondLst>
                                            <p:cond delay="200"/>
                                          </p:stCondLst>
                                        </p:cTn>
                                        <p:tgtEl>
                                          <p:spTgt spid="18"/>
                                        </p:tgtEl>
                                        <p:attrNameLst>
                                          <p:attrName>r</p:attrName>
                                        </p:attrNameLst>
                                      </p:cBhvr>
                                    </p:animRot>
                                    <p:animRot by="240000">
                                      <p:cBhvr>
                                        <p:cTn id="67" dur="200" fill="hold">
                                          <p:stCondLst>
                                            <p:cond delay="400"/>
                                          </p:stCondLst>
                                        </p:cTn>
                                        <p:tgtEl>
                                          <p:spTgt spid="18"/>
                                        </p:tgtEl>
                                        <p:attrNameLst>
                                          <p:attrName>r</p:attrName>
                                        </p:attrNameLst>
                                      </p:cBhvr>
                                    </p:animRot>
                                    <p:animRot by="-240000">
                                      <p:cBhvr>
                                        <p:cTn id="68" dur="200" fill="hold">
                                          <p:stCondLst>
                                            <p:cond delay="600"/>
                                          </p:stCondLst>
                                        </p:cTn>
                                        <p:tgtEl>
                                          <p:spTgt spid="18"/>
                                        </p:tgtEl>
                                        <p:attrNameLst>
                                          <p:attrName>r</p:attrName>
                                        </p:attrNameLst>
                                      </p:cBhvr>
                                    </p:animRot>
                                    <p:animRot by="120000">
                                      <p:cBhvr>
                                        <p:cTn id="69" dur="200" fill="hold">
                                          <p:stCondLst>
                                            <p:cond delay="800"/>
                                          </p:stCondLst>
                                        </p:cTn>
                                        <p:tgtEl>
                                          <p:spTgt spid="18"/>
                                        </p:tgtEl>
                                        <p:attrNameLst>
                                          <p:attrName>r</p:attrName>
                                        </p:attrNameLst>
                                      </p:cBhvr>
                                    </p:animRot>
                                  </p:childTnLst>
                                </p:cTn>
                              </p:par>
                              <p:par>
                                <p:cTn id="70" presetID="32" presetClass="emph" presetSubtype="0" fill="hold" nodeType="withEffect">
                                  <p:stCondLst>
                                    <p:cond delay="0"/>
                                  </p:stCondLst>
                                  <p:childTnLst>
                                    <p:animRot by="120000">
                                      <p:cBhvr>
                                        <p:cTn id="71" dur="100" fill="hold">
                                          <p:stCondLst>
                                            <p:cond delay="0"/>
                                          </p:stCondLst>
                                        </p:cTn>
                                        <p:tgtEl>
                                          <p:spTgt spid="52"/>
                                        </p:tgtEl>
                                        <p:attrNameLst>
                                          <p:attrName>r</p:attrName>
                                        </p:attrNameLst>
                                      </p:cBhvr>
                                    </p:animRot>
                                    <p:animRot by="-240000">
                                      <p:cBhvr>
                                        <p:cTn id="72" dur="200" fill="hold">
                                          <p:stCondLst>
                                            <p:cond delay="200"/>
                                          </p:stCondLst>
                                        </p:cTn>
                                        <p:tgtEl>
                                          <p:spTgt spid="52"/>
                                        </p:tgtEl>
                                        <p:attrNameLst>
                                          <p:attrName>r</p:attrName>
                                        </p:attrNameLst>
                                      </p:cBhvr>
                                    </p:animRot>
                                    <p:animRot by="240000">
                                      <p:cBhvr>
                                        <p:cTn id="73" dur="200" fill="hold">
                                          <p:stCondLst>
                                            <p:cond delay="400"/>
                                          </p:stCondLst>
                                        </p:cTn>
                                        <p:tgtEl>
                                          <p:spTgt spid="52"/>
                                        </p:tgtEl>
                                        <p:attrNameLst>
                                          <p:attrName>r</p:attrName>
                                        </p:attrNameLst>
                                      </p:cBhvr>
                                    </p:animRot>
                                    <p:animRot by="-240000">
                                      <p:cBhvr>
                                        <p:cTn id="74" dur="200" fill="hold">
                                          <p:stCondLst>
                                            <p:cond delay="600"/>
                                          </p:stCondLst>
                                        </p:cTn>
                                        <p:tgtEl>
                                          <p:spTgt spid="52"/>
                                        </p:tgtEl>
                                        <p:attrNameLst>
                                          <p:attrName>r</p:attrName>
                                        </p:attrNameLst>
                                      </p:cBhvr>
                                    </p:animRot>
                                    <p:animRot by="120000">
                                      <p:cBhvr>
                                        <p:cTn id="75" dur="200" fill="hold">
                                          <p:stCondLst>
                                            <p:cond delay="800"/>
                                          </p:stCondLst>
                                        </p:cTn>
                                        <p:tgtEl>
                                          <p:spTgt spid="52"/>
                                        </p:tgtEl>
                                        <p:attrNameLst>
                                          <p:attrName>r</p:attrName>
                                        </p:attrNameLst>
                                      </p:cBhvr>
                                    </p:animRot>
                                  </p:childTnLst>
                                </p:cTn>
                              </p:par>
                              <p:par>
                                <p:cTn id="76" presetID="32" presetClass="emph" presetSubtype="0" fill="hold" nodeType="withEffect">
                                  <p:stCondLst>
                                    <p:cond delay="0"/>
                                  </p:stCondLst>
                                  <p:childTnLst>
                                    <p:animRot by="120000">
                                      <p:cBhvr>
                                        <p:cTn id="77" dur="100" fill="hold">
                                          <p:stCondLst>
                                            <p:cond delay="0"/>
                                          </p:stCondLst>
                                        </p:cTn>
                                        <p:tgtEl>
                                          <p:spTgt spid="54"/>
                                        </p:tgtEl>
                                        <p:attrNameLst>
                                          <p:attrName>r</p:attrName>
                                        </p:attrNameLst>
                                      </p:cBhvr>
                                    </p:animRot>
                                    <p:animRot by="-240000">
                                      <p:cBhvr>
                                        <p:cTn id="78" dur="200" fill="hold">
                                          <p:stCondLst>
                                            <p:cond delay="200"/>
                                          </p:stCondLst>
                                        </p:cTn>
                                        <p:tgtEl>
                                          <p:spTgt spid="54"/>
                                        </p:tgtEl>
                                        <p:attrNameLst>
                                          <p:attrName>r</p:attrName>
                                        </p:attrNameLst>
                                      </p:cBhvr>
                                    </p:animRot>
                                    <p:animRot by="240000">
                                      <p:cBhvr>
                                        <p:cTn id="79" dur="200" fill="hold">
                                          <p:stCondLst>
                                            <p:cond delay="400"/>
                                          </p:stCondLst>
                                        </p:cTn>
                                        <p:tgtEl>
                                          <p:spTgt spid="54"/>
                                        </p:tgtEl>
                                        <p:attrNameLst>
                                          <p:attrName>r</p:attrName>
                                        </p:attrNameLst>
                                      </p:cBhvr>
                                    </p:animRot>
                                    <p:animRot by="-240000">
                                      <p:cBhvr>
                                        <p:cTn id="80" dur="200" fill="hold">
                                          <p:stCondLst>
                                            <p:cond delay="600"/>
                                          </p:stCondLst>
                                        </p:cTn>
                                        <p:tgtEl>
                                          <p:spTgt spid="54"/>
                                        </p:tgtEl>
                                        <p:attrNameLst>
                                          <p:attrName>r</p:attrName>
                                        </p:attrNameLst>
                                      </p:cBhvr>
                                    </p:animRot>
                                    <p:animRot by="120000">
                                      <p:cBhvr>
                                        <p:cTn id="81" dur="200" fill="hold">
                                          <p:stCondLst>
                                            <p:cond delay="800"/>
                                          </p:stCondLst>
                                        </p:cTn>
                                        <p:tgtEl>
                                          <p:spTgt spid="54"/>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6" presetClass="emph" presetSubtype="0" fill="hold" nodeType="clickEffect">
                                  <p:stCondLst>
                                    <p:cond delay="0"/>
                                  </p:stCondLst>
                                  <p:childTnLst>
                                    <p:animScale>
                                      <p:cBhvr>
                                        <p:cTn id="85" dur="2000" fill="hold"/>
                                        <p:tgtEl>
                                          <p:spTgt spid="4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86" restart="whenNotActive" fill="hold" evtFilter="cancelBubble" nodeType="interactiveSeq">
                <p:stCondLst>
                  <p:cond evt="onClick" delay="0">
                    <p:tgtEl>
                      <p:spTgt spid="23"/>
                    </p:tgtEl>
                  </p:cond>
                </p:stCondLst>
                <p:endSync evt="end" delay="0">
                  <p:rtn val="all"/>
                </p:endSync>
                <p:childTnLst>
                  <p:par>
                    <p:cTn id="87" fill="hold">
                      <p:stCondLst>
                        <p:cond delay="0"/>
                      </p:stCondLst>
                      <p:childTnLst>
                        <p:par>
                          <p:cTn id="88" fill="hold">
                            <p:stCondLst>
                              <p:cond delay="0"/>
                            </p:stCondLst>
                            <p:childTnLst>
                              <p:par>
                                <p:cTn id="89" presetID="6" presetClass="emph" presetSubtype="0" fill="hold" nodeType="clickEffect">
                                  <p:stCondLst>
                                    <p:cond delay="0"/>
                                  </p:stCondLst>
                                  <p:childTnLst>
                                    <p:animScale>
                                      <p:cBhvr>
                                        <p:cTn id="90" dur="2000" fill="hold"/>
                                        <p:tgtEl>
                                          <p:spTgt spid="23"/>
                                        </p:tgtEl>
                                      </p:cBhvr>
                                      <p:by x="150000" y="100000"/>
                                    </p:animScale>
                                  </p:childTnLst>
                                </p:cTn>
                              </p:par>
                            </p:childTnLst>
                          </p:cTn>
                        </p:par>
                      </p:childTnLst>
                    </p:cTn>
                  </p:par>
                </p:childTnLst>
              </p:cTn>
              <p:nextCondLst>
                <p:cond evt="onClick" delay="0">
                  <p:tgtEl>
                    <p:spTgt spid="23"/>
                  </p:tgtEl>
                </p:cond>
              </p:nextCondLst>
            </p:seq>
            <p:seq concurrent="1" nextAc="seek">
              <p:cTn id="91" restart="whenNotActive" fill="hold" evtFilter="cancelBubble" nodeType="interactiveSeq">
                <p:stCondLst>
                  <p:cond evt="onClick" delay="0">
                    <p:tgtEl>
                      <p:spTgt spid="53"/>
                    </p:tgtEl>
                  </p:cond>
                </p:stCondLst>
                <p:endSync evt="end" delay="0">
                  <p:rtn val="all"/>
                </p:endSync>
                <p:childTnLst>
                  <p:par>
                    <p:cTn id="92" fill="hold">
                      <p:stCondLst>
                        <p:cond delay="0"/>
                      </p:stCondLst>
                      <p:childTnLst>
                        <p:par>
                          <p:cTn id="93" fill="hold">
                            <p:stCondLst>
                              <p:cond delay="0"/>
                            </p:stCondLst>
                            <p:childTnLst>
                              <p:par>
                                <p:cTn id="94" presetID="32" presetClass="emph" presetSubtype="0" fill="hold" nodeType="clickEffect">
                                  <p:stCondLst>
                                    <p:cond delay="0"/>
                                  </p:stCondLst>
                                  <p:childTnLst>
                                    <p:animRot by="120000">
                                      <p:cBhvr>
                                        <p:cTn id="95" dur="100" fill="hold">
                                          <p:stCondLst>
                                            <p:cond delay="0"/>
                                          </p:stCondLst>
                                        </p:cTn>
                                        <p:tgtEl>
                                          <p:spTgt spid="53"/>
                                        </p:tgtEl>
                                        <p:attrNameLst>
                                          <p:attrName>r</p:attrName>
                                        </p:attrNameLst>
                                      </p:cBhvr>
                                    </p:animRot>
                                    <p:animRot by="-240000">
                                      <p:cBhvr>
                                        <p:cTn id="96" dur="200" fill="hold">
                                          <p:stCondLst>
                                            <p:cond delay="200"/>
                                          </p:stCondLst>
                                        </p:cTn>
                                        <p:tgtEl>
                                          <p:spTgt spid="53"/>
                                        </p:tgtEl>
                                        <p:attrNameLst>
                                          <p:attrName>r</p:attrName>
                                        </p:attrNameLst>
                                      </p:cBhvr>
                                    </p:animRot>
                                    <p:animRot by="240000">
                                      <p:cBhvr>
                                        <p:cTn id="97" dur="200" fill="hold">
                                          <p:stCondLst>
                                            <p:cond delay="400"/>
                                          </p:stCondLst>
                                        </p:cTn>
                                        <p:tgtEl>
                                          <p:spTgt spid="53"/>
                                        </p:tgtEl>
                                        <p:attrNameLst>
                                          <p:attrName>r</p:attrName>
                                        </p:attrNameLst>
                                      </p:cBhvr>
                                    </p:animRot>
                                    <p:animRot by="-240000">
                                      <p:cBhvr>
                                        <p:cTn id="98" dur="200" fill="hold">
                                          <p:stCondLst>
                                            <p:cond delay="600"/>
                                          </p:stCondLst>
                                        </p:cTn>
                                        <p:tgtEl>
                                          <p:spTgt spid="53"/>
                                        </p:tgtEl>
                                        <p:attrNameLst>
                                          <p:attrName>r</p:attrName>
                                        </p:attrNameLst>
                                      </p:cBhvr>
                                    </p:animRot>
                                    <p:animRot by="120000">
                                      <p:cBhvr>
                                        <p:cTn id="99" dur="200" fill="hold">
                                          <p:stCondLst>
                                            <p:cond delay="800"/>
                                          </p:stCondLst>
                                        </p:cTn>
                                        <p:tgtEl>
                                          <p:spTgt spid="53"/>
                                        </p:tgtEl>
                                        <p:attrNameLst>
                                          <p:attrName>r</p:attrName>
                                        </p:attrNameLst>
                                      </p:cBhvr>
                                    </p:animRot>
                                  </p:childTnLst>
                                </p:cTn>
                              </p:par>
                              <p:par>
                                <p:cTn id="100" presetID="32" presetClass="emph" presetSubtype="0" fill="hold" nodeType="withEffect">
                                  <p:stCondLst>
                                    <p:cond delay="0"/>
                                  </p:stCondLst>
                                  <p:childTnLst>
                                    <p:animRot by="120000">
                                      <p:cBhvr>
                                        <p:cTn id="101" dur="100" fill="hold">
                                          <p:stCondLst>
                                            <p:cond delay="0"/>
                                          </p:stCondLst>
                                        </p:cTn>
                                        <p:tgtEl>
                                          <p:spTgt spid="20"/>
                                        </p:tgtEl>
                                        <p:attrNameLst>
                                          <p:attrName>r</p:attrName>
                                        </p:attrNameLst>
                                      </p:cBhvr>
                                    </p:animRot>
                                    <p:animRot by="-240000">
                                      <p:cBhvr>
                                        <p:cTn id="102" dur="200" fill="hold">
                                          <p:stCondLst>
                                            <p:cond delay="200"/>
                                          </p:stCondLst>
                                        </p:cTn>
                                        <p:tgtEl>
                                          <p:spTgt spid="20"/>
                                        </p:tgtEl>
                                        <p:attrNameLst>
                                          <p:attrName>r</p:attrName>
                                        </p:attrNameLst>
                                      </p:cBhvr>
                                    </p:animRot>
                                    <p:animRot by="240000">
                                      <p:cBhvr>
                                        <p:cTn id="103" dur="200" fill="hold">
                                          <p:stCondLst>
                                            <p:cond delay="400"/>
                                          </p:stCondLst>
                                        </p:cTn>
                                        <p:tgtEl>
                                          <p:spTgt spid="20"/>
                                        </p:tgtEl>
                                        <p:attrNameLst>
                                          <p:attrName>r</p:attrName>
                                        </p:attrNameLst>
                                      </p:cBhvr>
                                    </p:animRot>
                                    <p:animRot by="-240000">
                                      <p:cBhvr>
                                        <p:cTn id="104" dur="200" fill="hold">
                                          <p:stCondLst>
                                            <p:cond delay="600"/>
                                          </p:stCondLst>
                                        </p:cTn>
                                        <p:tgtEl>
                                          <p:spTgt spid="20"/>
                                        </p:tgtEl>
                                        <p:attrNameLst>
                                          <p:attrName>r</p:attrName>
                                        </p:attrNameLst>
                                      </p:cBhvr>
                                    </p:animRot>
                                    <p:animRot by="120000">
                                      <p:cBhvr>
                                        <p:cTn id="105" dur="200" fill="hold">
                                          <p:stCondLst>
                                            <p:cond delay="800"/>
                                          </p:stCondLst>
                                        </p:cTn>
                                        <p:tgtEl>
                                          <p:spTgt spid="20"/>
                                        </p:tgtEl>
                                        <p:attrNameLst>
                                          <p:attrName>r</p:attrName>
                                        </p:attrNameLst>
                                      </p:cBhvr>
                                    </p:animRot>
                                  </p:childTnLst>
                                </p:cTn>
                              </p:par>
                              <p:par>
                                <p:cTn id="106" presetID="32" presetClass="emph" presetSubtype="0" fill="hold" nodeType="withEffect">
                                  <p:stCondLst>
                                    <p:cond delay="0"/>
                                  </p:stCondLst>
                                  <p:childTnLst>
                                    <p:animRot by="120000">
                                      <p:cBhvr>
                                        <p:cTn id="107" dur="100" fill="hold">
                                          <p:stCondLst>
                                            <p:cond delay="0"/>
                                          </p:stCondLst>
                                        </p:cTn>
                                        <p:tgtEl>
                                          <p:spTgt spid="11"/>
                                        </p:tgtEl>
                                        <p:attrNameLst>
                                          <p:attrName>r</p:attrName>
                                        </p:attrNameLst>
                                      </p:cBhvr>
                                    </p:animRot>
                                    <p:animRot by="-240000">
                                      <p:cBhvr>
                                        <p:cTn id="108" dur="200" fill="hold">
                                          <p:stCondLst>
                                            <p:cond delay="200"/>
                                          </p:stCondLst>
                                        </p:cTn>
                                        <p:tgtEl>
                                          <p:spTgt spid="11"/>
                                        </p:tgtEl>
                                        <p:attrNameLst>
                                          <p:attrName>r</p:attrName>
                                        </p:attrNameLst>
                                      </p:cBhvr>
                                    </p:animRot>
                                    <p:animRot by="240000">
                                      <p:cBhvr>
                                        <p:cTn id="109" dur="200" fill="hold">
                                          <p:stCondLst>
                                            <p:cond delay="400"/>
                                          </p:stCondLst>
                                        </p:cTn>
                                        <p:tgtEl>
                                          <p:spTgt spid="11"/>
                                        </p:tgtEl>
                                        <p:attrNameLst>
                                          <p:attrName>r</p:attrName>
                                        </p:attrNameLst>
                                      </p:cBhvr>
                                    </p:animRot>
                                    <p:animRot by="-240000">
                                      <p:cBhvr>
                                        <p:cTn id="110" dur="200" fill="hold">
                                          <p:stCondLst>
                                            <p:cond delay="600"/>
                                          </p:stCondLst>
                                        </p:cTn>
                                        <p:tgtEl>
                                          <p:spTgt spid="11"/>
                                        </p:tgtEl>
                                        <p:attrNameLst>
                                          <p:attrName>r</p:attrName>
                                        </p:attrNameLst>
                                      </p:cBhvr>
                                    </p:animRot>
                                    <p:animRot by="120000">
                                      <p:cBhvr>
                                        <p:cTn id="111" dur="200" fill="hold">
                                          <p:stCondLst>
                                            <p:cond delay="800"/>
                                          </p:stCondLst>
                                        </p:cTn>
                                        <p:tgtEl>
                                          <p:spTgt spid="11"/>
                                        </p:tgtEl>
                                        <p:attrNameLst>
                                          <p:attrName>r</p:attrName>
                                        </p:attrNameLst>
                                      </p:cBhvr>
                                    </p:animRot>
                                  </p:childTnLst>
                                </p:cTn>
                              </p:par>
                              <p:par>
                                <p:cTn id="112" presetID="32" presetClass="emph" presetSubtype="0" fill="hold" nodeType="withEffect">
                                  <p:stCondLst>
                                    <p:cond delay="0"/>
                                  </p:stCondLst>
                                  <p:childTnLst>
                                    <p:animRot by="120000">
                                      <p:cBhvr>
                                        <p:cTn id="113" dur="100" fill="hold">
                                          <p:stCondLst>
                                            <p:cond delay="0"/>
                                          </p:stCondLst>
                                        </p:cTn>
                                        <p:tgtEl>
                                          <p:spTgt spid="6"/>
                                        </p:tgtEl>
                                        <p:attrNameLst>
                                          <p:attrName>r</p:attrName>
                                        </p:attrNameLst>
                                      </p:cBhvr>
                                    </p:animRot>
                                    <p:animRot by="-240000">
                                      <p:cBhvr>
                                        <p:cTn id="114" dur="200" fill="hold">
                                          <p:stCondLst>
                                            <p:cond delay="200"/>
                                          </p:stCondLst>
                                        </p:cTn>
                                        <p:tgtEl>
                                          <p:spTgt spid="6"/>
                                        </p:tgtEl>
                                        <p:attrNameLst>
                                          <p:attrName>r</p:attrName>
                                        </p:attrNameLst>
                                      </p:cBhvr>
                                    </p:animRot>
                                    <p:animRot by="240000">
                                      <p:cBhvr>
                                        <p:cTn id="115" dur="200" fill="hold">
                                          <p:stCondLst>
                                            <p:cond delay="400"/>
                                          </p:stCondLst>
                                        </p:cTn>
                                        <p:tgtEl>
                                          <p:spTgt spid="6"/>
                                        </p:tgtEl>
                                        <p:attrNameLst>
                                          <p:attrName>r</p:attrName>
                                        </p:attrNameLst>
                                      </p:cBhvr>
                                    </p:animRot>
                                    <p:animRot by="-240000">
                                      <p:cBhvr>
                                        <p:cTn id="116" dur="200" fill="hold">
                                          <p:stCondLst>
                                            <p:cond delay="600"/>
                                          </p:stCondLst>
                                        </p:cTn>
                                        <p:tgtEl>
                                          <p:spTgt spid="6"/>
                                        </p:tgtEl>
                                        <p:attrNameLst>
                                          <p:attrName>r</p:attrName>
                                        </p:attrNameLst>
                                      </p:cBhvr>
                                    </p:animRot>
                                    <p:animRot by="120000">
                                      <p:cBhvr>
                                        <p:cTn id="117" dur="200" fill="hold">
                                          <p:stCondLst>
                                            <p:cond delay="800"/>
                                          </p:stCondLst>
                                        </p:cTn>
                                        <p:tgtEl>
                                          <p:spTgt spid="6"/>
                                        </p:tgtEl>
                                        <p:attrNameLst>
                                          <p:attrName>r</p:attrName>
                                        </p:attrNameLst>
                                      </p:cBhvr>
                                    </p:animRot>
                                  </p:childTnLst>
                                </p:cTn>
                              </p:par>
                              <p:par>
                                <p:cTn id="118" presetID="32" presetClass="emph" presetSubtype="0" fill="hold" nodeType="withEffect">
                                  <p:stCondLst>
                                    <p:cond delay="0"/>
                                  </p:stCondLst>
                                  <p:childTnLst>
                                    <p:animRot by="120000">
                                      <p:cBhvr>
                                        <p:cTn id="119" dur="100" fill="hold">
                                          <p:stCondLst>
                                            <p:cond delay="0"/>
                                          </p:stCondLst>
                                        </p:cTn>
                                        <p:tgtEl>
                                          <p:spTgt spid="17"/>
                                        </p:tgtEl>
                                        <p:attrNameLst>
                                          <p:attrName>r</p:attrName>
                                        </p:attrNameLst>
                                      </p:cBhvr>
                                    </p:animRot>
                                    <p:animRot by="-240000">
                                      <p:cBhvr>
                                        <p:cTn id="120" dur="200" fill="hold">
                                          <p:stCondLst>
                                            <p:cond delay="200"/>
                                          </p:stCondLst>
                                        </p:cTn>
                                        <p:tgtEl>
                                          <p:spTgt spid="17"/>
                                        </p:tgtEl>
                                        <p:attrNameLst>
                                          <p:attrName>r</p:attrName>
                                        </p:attrNameLst>
                                      </p:cBhvr>
                                    </p:animRot>
                                    <p:animRot by="240000">
                                      <p:cBhvr>
                                        <p:cTn id="121" dur="200" fill="hold">
                                          <p:stCondLst>
                                            <p:cond delay="400"/>
                                          </p:stCondLst>
                                        </p:cTn>
                                        <p:tgtEl>
                                          <p:spTgt spid="17"/>
                                        </p:tgtEl>
                                        <p:attrNameLst>
                                          <p:attrName>r</p:attrName>
                                        </p:attrNameLst>
                                      </p:cBhvr>
                                    </p:animRot>
                                    <p:animRot by="-240000">
                                      <p:cBhvr>
                                        <p:cTn id="122" dur="200" fill="hold">
                                          <p:stCondLst>
                                            <p:cond delay="600"/>
                                          </p:stCondLst>
                                        </p:cTn>
                                        <p:tgtEl>
                                          <p:spTgt spid="17"/>
                                        </p:tgtEl>
                                        <p:attrNameLst>
                                          <p:attrName>r</p:attrName>
                                        </p:attrNameLst>
                                      </p:cBhvr>
                                    </p:animRot>
                                    <p:animRot by="120000">
                                      <p:cBhvr>
                                        <p:cTn id="123" dur="200" fill="hold">
                                          <p:stCondLst>
                                            <p:cond delay="800"/>
                                          </p:stCondLst>
                                        </p:cTn>
                                        <p:tgtEl>
                                          <p:spTgt spid="17"/>
                                        </p:tgtEl>
                                        <p:attrNameLst>
                                          <p:attrName>r</p:attrName>
                                        </p:attrNameLst>
                                      </p:cBhvr>
                                    </p:animRot>
                                  </p:childTnLst>
                                </p:cTn>
                              </p:par>
                              <p:par>
                                <p:cTn id="124" presetID="32" presetClass="emph" presetSubtype="0" fill="hold" nodeType="withEffect">
                                  <p:stCondLst>
                                    <p:cond delay="0"/>
                                  </p:stCondLst>
                                  <p:childTnLst>
                                    <p:animRot by="120000">
                                      <p:cBhvr>
                                        <p:cTn id="125" dur="100" fill="hold">
                                          <p:stCondLst>
                                            <p:cond delay="0"/>
                                          </p:stCondLst>
                                        </p:cTn>
                                        <p:tgtEl>
                                          <p:spTgt spid="14"/>
                                        </p:tgtEl>
                                        <p:attrNameLst>
                                          <p:attrName>r</p:attrName>
                                        </p:attrNameLst>
                                      </p:cBhvr>
                                    </p:animRot>
                                    <p:animRot by="-240000">
                                      <p:cBhvr>
                                        <p:cTn id="126" dur="200" fill="hold">
                                          <p:stCondLst>
                                            <p:cond delay="200"/>
                                          </p:stCondLst>
                                        </p:cTn>
                                        <p:tgtEl>
                                          <p:spTgt spid="14"/>
                                        </p:tgtEl>
                                        <p:attrNameLst>
                                          <p:attrName>r</p:attrName>
                                        </p:attrNameLst>
                                      </p:cBhvr>
                                    </p:animRot>
                                    <p:animRot by="240000">
                                      <p:cBhvr>
                                        <p:cTn id="127" dur="200" fill="hold">
                                          <p:stCondLst>
                                            <p:cond delay="400"/>
                                          </p:stCondLst>
                                        </p:cTn>
                                        <p:tgtEl>
                                          <p:spTgt spid="14"/>
                                        </p:tgtEl>
                                        <p:attrNameLst>
                                          <p:attrName>r</p:attrName>
                                        </p:attrNameLst>
                                      </p:cBhvr>
                                    </p:animRot>
                                    <p:animRot by="-240000">
                                      <p:cBhvr>
                                        <p:cTn id="128" dur="200" fill="hold">
                                          <p:stCondLst>
                                            <p:cond delay="600"/>
                                          </p:stCondLst>
                                        </p:cTn>
                                        <p:tgtEl>
                                          <p:spTgt spid="14"/>
                                        </p:tgtEl>
                                        <p:attrNameLst>
                                          <p:attrName>r</p:attrName>
                                        </p:attrNameLst>
                                      </p:cBhvr>
                                    </p:animRot>
                                    <p:animRot by="120000">
                                      <p:cBhvr>
                                        <p:cTn id="129" dur="200" fill="hold">
                                          <p:stCondLst>
                                            <p:cond delay="800"/>
                                          </p:stCondLst>
                                        </p:cTn>
                                        <p:tgtEl>
                                          <p:spTgt spid="14"/>
                                        </p:tgtEl>
                                        <p:attrNameLst>
                                          <p:attrName>r</p:attrName>
                                        </p:attrNameLst>
                                      </p:cBhvr>
                                    </p:animRot>
                                  </p:childTnLst>
                                </p:cTn>
                              </p:par>
                              <p:par>
                                <p:cTn id="130" presetID="32" presetClass="emph" presetSubtype="0" fill="hold" nodeType="withEffect">
                                  <p:stCondLst>
                                    <p:cond delay="0"/>
                                  </p:stCondLst>
                                  <p:childTnLst>
                                    <p:animRot by="120000">
                                      <p:cBhvr>
                                        <p:cTn id="131" dur="100" fill="hold">
                                          <p:stCondLst>
                                            <p:cond delay="0"/>
                                          </p:stCondLst>
                                        </p:cTn>
                                        <p:tgtEl>
                                          <p:spTgt spid="1032"/>
                                        </p:tgtEl>
                                        <p:attrNameLst>
                                          <p:attrName>r</p:attrName>
                                        </p:attrNameLst>
                                      </p:cBhvr>
                                    </p:animRot>
                                    <p:animRot by="-240000">
                                      <p:cBhvr>
                                        <p:cTn id="132" dur="200" fill="hold">
                                          <p:stCondLst>
                                            <p:cond delay="200"/>
                                          </p:stCondLst>
                                        </p:cTn>
                                        <p:tgtEl>
                                          <p:spTgt spid="1032"/>
                                        </p:tgtEl>
                                        <p:attrNameLst>
                                          <p:attrName>r</p:attrName>
                                        </p:attrNameLst>
                                      </p:cBhvr>
                                    </p:animRot>
                                    <p:animRot by="240000">
                                      <p:cBhvr>
                                        <p:cTn id="133" dur="200" fill="hold">
                                          <p:stCondLst>
                                            <p:cond delay="400"/>
                                          </p:stCondLst>
                                        </p:cTn>
                                        <p:tgtEl>
                                          <p:spTgt spid="1032"/>
                                        </p:tgtEl>
                                        <p:attrNameLst>
                                          <p:attrName>r</p:attrName>
                                        </p:attrNameLst>
                                      </p:cBhvr>
                                    </p:animRot>
                                    <p:animRot by="-240000">
                                      <p:cBhvr>
                                        <p:cTn id="134" dur="200" fill="hold">
                                          <p:stCondLst>
                                            <p:cond delay="600"/>
                                          </p:stCondLst>
                                        </p:cTn>
                                        <p:tgtEl>
                                          <p:spTgt spid="1032"/>
                                        </p:tgtEl>
                                        <p:attrNameLst>
                                          <p:attrName>r</p:attrName>
                                        </p:attrNameLst>
                                      </p:cBhvr>
                                    </p:animRot>
                                    <p:animRot by="120000">
                                      <p:cBhvr>
                                        <p:cTn id="135" dur="200" fill="hold">
                                          <p:stCondLst>
                                            <p:cond delay="800"/>
                                          </p:stCondLst>
                                        </p:cTn>
                                        <p:tgtEl>
                                          <p:spTgt spid="1032"/>
                                        </p:tgtEl>
                                        <p:attrNameLst>
                                          <p:attrName>r</p:attrName>
                                        </p:attrNameLst>
                                      </p:cBhvr>
                                    </p:animRot>
                                  </p:childTnLst>
                                </p:cTn>
                              </p:par>
                              <p:par>
                                <p:cTn id="136" presetID="32" presetClass="emph" presetSubtype="0" fill="hold" nodeType="withEffect">
                                  <p:stCondLst>
                                    <p:cond delay="0"/>
                                  </p:stCondLst>
                                  <p:childTnLst>
                                    <p:animRot by="120000">
                                      <p:cBhvr>
                                        <p:cTn id="137" dur="100" fill="hold">
                                          <p:stCondLst>
                                            <p:cond delay="0"/>
                                          </p:stCondLst>
                                        </p:cTn>
                                        <p:tgtEl>
                                          <p:spTgt spid="55"/>
                                        </p:tgtEl>
                                        <p:attrNameLst>
                                          <p:attrName>r</p:attrName>
                                        </p:attrNameLst>
                                      </p:cBhvr>
                                    </p:animRot>
                                    <p:animRot by="-240000">
                                      <p:cBhvr>
                                        <p:cTn id="138" dur="200" fill="hold">
                                          <p:stCondLst>
                                            <p:cond delay="200"/>
                                          </p:stCondLst>
                                        </p:cTn>
                                        <p:tgtEl>
                                          <p:spTgt spid="55"/>
                                        </p:tgtEl>
                                        <p:attrNameLst>
                                          <p:attrName>r</p:attrName>
                                        </p:attrNameLst>
                                      </p:cBhvr>
                                    </p:animRot>
                                    <p:animRot by="240000">
                                      <p:cBhvr>
                                        <p:cTn id="139" dur="200" fill="hold">
                                          <p:stCondLst>
                                            <p:cond delay="400"/>
                                          </p:stCondLst>
                                        </p:cTn>
                                        <p:tgtEl>
                                          <p:spTgt spid="55"/>
                                        </p:tgtEl>
                                        <p:attrNameLst>
                                          <p:attrName>r</p:attrName>
                                        </p:attrNameLst>
                                      </p:cBhvr>
                                    </p:animRot>
                                    <p:animRot by="-240000">
                                      <p:cBhvr>
                                        <p:cTn id="140" dur="200" fill="hold">
                                          <p:stCondLst>
                                            <p:cond delay="600"/>
                                          </p:stCondLst>
                                        </p:cTn>
                                        <p:tgtEl>
                                          <p:spTgt spid="55"/>
                                        </p:tgtEl>
                                        <p:attrNameLst>
                                          <p:attrName>r</p:attrName>
                                        </p:attrNameLst>
                                      </p:cBhvr>
                                    </p:animRot>
                                    <p:animRot by="120000">
                                      <p:cBhvr>
                                        <p:cTn id="141" dur="200" fill="hold">
                                          <p:stCondLst>
                                            <p:cond delay="800"/>
                                          </p:stCondLst>
                                        </p:cTn>
                                        <p:tgtEl>
                                          <p:spTgt spid="55"/>
                                        </p:tgtEl>
                                        <p:attrNameLst>
                                          <p:attrName>r</p:attrName>
                                        </p:attrNameLst>
                                      </p:cBhvr>
                                    </p:animRot>
                                  </p:childTnLst>
                                </p:cTn>
                              </p:par>
                              <p:par>
                                <p:cTn id="142" presetID="32" presetClass="emph" presetSubtype="0" fill="hold" nodeType="withEffect">
                                  <p:stCondLst>
                                    <p:cond delay="0"/>
                                  </p:stCondLst>
                                  <p:childTnLst>
                                    <p:animRot by="120000">
                                      <p:cBhvr>
                                        <p:cTn id="143" dur="100" fill="hold">
                                          <p:stCondLst>
                                            <p:cond delay="0"/>
                                          </p:stCondLst>
                                        </p:cTn>
                                        <p:tgtEl>
                                          <p:spTgt spid="18"/>
                                        </p:tgtEl>
                                        <p:attrNameLst>
                                          <p:attrName>r</p:attrName>
                                        </p:attrNameLst>
                                      </p:cBhvr>
                                    </p:animRot>
                                    <p:animRot by="-240000">
                                      <p:cBhvr>
                                        <p:cTn id="144" dur="200" fill="hold">
                                          <p:stCondLst>
                                            <p:cond delay="200"/>
                                          </p:stCondLst>
                                        </p:cTn>
                                        <p:tgtEl>
                                          <p:spTgt spid="18"/>
                                        </p:tgtEl>
                                        <p:attrNameLst>
                                          <p:attrName>r</p:attrName>
                                        </p:attrNameLst>
                                      </p:cBhvr>
                                    </p:animRot>
                                    <p:animRot by="240000">
                                      <p:cBhvr>
                                        <p:cTn id="145" dur="200" fill="hold">
                                          <p:stCondLst>
                                            <p:cond delay="400"/>
                                          </p:stCondLst>
                                        </p:cTn>
                                        <p:tgtEl>
                                          <p:spTgt spid="18"/>
                                        </p:tgtEl>
                                        <p:attrNameLst>
                                          <p:attrName>r</p:attrName>
                                        </p:attrNameLst>
                                      </p:cBhvr>
                                    </p:animRot>
                                    <p:animRot by="-240000">
                                      <p:cBhvr>
                                        <p:cTn id="146" dur="200" fill="hold">
                                          <p:stCondLst>
                                            <p:cond delay="600"/>
                                          </p:stCondLst>
                                        </p:cTn>
                                        <p:tgtEl>
                                          <p:spTgt spid="18"/>
                                        </p:tgtEl>
                                        <p:attrNameLst>
                                          <p:attrName>r</p:attrName>
                                        </p:attrNameLst>
                                      </p:cBhvr>
                                    </p:animRot>
                                    <p:animRot by="120000">
                                      <p:cBhvr>
                                        <p:cTn id="147" dur="200" fill="hold">
                                          <p:stCondLst>
                                            <p:cond delay="800"/>
                                          </p:stCondLst>
                                        </p:cTn>
                                        <p:tgtEl>
                                          <p:spTgt spid="18"/>
                                        </p:tgtEl>
                                        <p:attrNameLst>
                                          <p:attrName>r</p:attrName>
                                        </p:attrNameLst>
                                      </p:cBhvr>
                                    </p:animRot>
                                  </p:childTnLst>
                                </p:cTn>
                              </p:par>
                              <p:par>
                                <p:cTn id="148" presetID="32" presetClass="emph" presetSubtype="0" fill="hold" nodeType="withEffect">
                                  <p:stCondLst>
                                    <p:cond delay="0"/>
                                  </p:stCondLst>
                                  <p:childTnLst>
                                    <p:animRot by="120000">
                                      <p:cBhvr>
                                        <p:cTn id="149" dur="100" fill="hold">
                                          <p:stCondLst>
                                            <p:cond delay="0"/>
                                          </p:stCondLst>
                                        </p:cTn>
                                        <p:tgtEl>
                                          <p:spTgt spid="52"/>
                                        </p:tgtEl>
                                        <p:attrNameLst>
                                          <p:attrName>r</p:attrName>
                                        </p:attrNameLst>
                                      </p:cBhvr>
                                    </p:animRot>
                                    <p:animRot by="-240000">
                                      <p:cBhvr>
                                        <p:cTn id="150" dur="200" fill="hold">
                                          <p:stCondLst>
                                            <p:cond delay="200"/>
                                          </p:stCondLst>
                                        </p:cTn>
                                        <p:tgtEl>
                                          <p:spTgt spid="52"/>
                                        </p:tgtEl>
                                        <p:attrNameLst>
                                          <p:attrName>r</p:attrName>
                                        </p:attrNameLst>
                                      </p:cBhvr>
                                    </p:animRot>
                                    <p:animRot by="240000">
                                      <p:cBhvr>
                                        <p:cTn id="151" dur="200" fill="hold">
                                          <p:stCondLst>
                                            <p:cond delay="400"/>
                                          </p:stCondLst>
                                        </p:cTn>
                                        <p:tgtEl>
                                          <p:spTgt spid="52"/>
                                        </p:tgtEl>
                                        <p:attrNameLst>
                                          <p:attrName>r</p:attrName>
                                        </p:attrNameLst>
                                      </p:cBhvr>
                                    </p:animRot>
                                    <p:animRot by="-240000">
                                      <p:cBhvr>
                                        <p:cTn id="152" dur="200" fill="hold">
                                          <p:stCondLst>
                                            <p:cond delay="600"/>
                                          </p:stCondLst>
                                        </p:cTn>
                                        <p:tgtEl>
                                          <p:spTgt spid="52"/>
                                        </p:tgtEl>
                                        <p:attrNameLst>
                                          <p:attrName>r</p:attrName>
                                        </p:attrNameLst>
                                      </p:cBhvr>
                                    </p:animRot>
                                    <p:animRot by="120000">
                                      <p:cBhvr>
                                        <p:cTn id="153" dur="200" fill="hold">
                                          <p:stCondLst>
                                            <p:cond delay="800"/>
                                          </p:stCondLst>
                                        </p:cTn>
                                        <p:tgtEl>
                                          <p:spTgt spid="52"/>
                                        </p:tgtEl>
                                        <p:attrNameLst>
                                          <p:attrName>r</p:attrName>
                                        </p:attrNameLst>
                                      </p:cBhvr>
                                    </p:animRot>
                                  </p:childTnLst>
                                </p:cTn>
                              </p:par>
                              <p:par>
                                <p:cTn id="154" presetID="32" presetClass="emph" presetSubtype="0" fill="hold" nodeType="withEffect">
                                  <p:stCondLst>
                                    <p:cond delay="0"/>
                                  </p:stCondLst>
                                  <p:childTnLst>
                                    <p:animRot by="120000">
                                      <p:cBhvr>
                                        <p:cTn id="155" dur="100" fill="hold">
                                          <p:stCondLst>
                                            <p:cond delay="0"/>
                                          </p:stCondLst>
                                        </p:cTn>
                                        <p:tgtEl>
                                          <p:spTgt spid="54"/>
                                        </p:tgtEl>
                                        <p:attrNameLst>
                                          <p:attrName>r</p:attrName>
                                        </p:attrNameLst>
                                      </p:cBhvr>
                                    </p:animRot>
                                    <p:animRot by="-240000">
                                      <p:cBhvr>
                                        <p:cTn id="156" dur="200" fill="hold">
                                          <p:stCondLst>
                                            <p:cond delay="200"/>
                                          </p:stCondLst>
                                        </p:cTn>
                                        <p:tgtEl>
                                          <p:spTgt spid="54"/>
                                        </p:tgtEl>
                                        <p:attrNameLst>
                                          <p:attrName>r</p:attrName>
                                        </p:attrNameLst>
                                      </p:cBhvr>
                                    </p:animRot>
                                    <p:animRot by="240000">
                                      <p:cBhvr>
                                        <p:cTn id="157" dur="200" fill="hold">
                                          <p:stCondLst>
                                            <p:cond delay="400"/>
                                          </p:stCondLst>
                                        </p:cTn>
                                        <p:tgtEl>
                                          <p:spTgt spid="54"/>
                                        </p:tgtEl>
                                        <p:attrNameLst>
                                          <p:attrName>r</p:attrName>
                                        </p:attrNameLst>
                                      </p:cBhvr>
                                    </p:animRot>
                                    <p:animRot by="-240000">
                                      <p:cBhvr>
                                        <p:cTn id="158" dur="200" fill="hold">
                                          <p:stCondLst>
                                            <p:cond delay="600"/>
                                          </p:stCondLst>
                                        </p:cTn>
                                        <p:tgtEl>
                                          <p:spTgt spid="54"/>
                                        </p:tgtEl>
                                        <p:attrNameLst>
                                          <p:attrName>r</p:attrName>
                                        </p:attrNameLst>
                                      </p:cBhvr>
                                    </p:animRot>
                                    <p:animRot by="120000">
                                      <p:cBhvr>
                                        <p:cTn id="159" dur="200" fill="hold">
                                          <p:stCondLst>
                                            <p:cond delay="800"/>
                                          </p:stCondLst>
                                        </p:cTn>
                                        <p:tgtEl>
                                          <p:spTgt spid="54"/>
                                        </p:tgtEl>
                                        <p:attrNameLst>
                                          <p:attrName>r</p:attrName>
                                        </p:attrNameLst>
                                      </p:cBhvr>
                                    </p:animRot>
                                  </p:childTnLst>
                                </p:cTn>
                              </p:par>
                              <p:par>
                                <p:cTn id="160" presetID="32" presetClass="emph" presetSubtype="0" fill="hold" nodeType="withEffect">
                                  <p:stCondLst>
                                    <p:cond delay="0"/>
                                  </p:stCondLst>
                                  <p:childTnLst>
                                    <p:animRot by="120000">
                                      <p:cBhvr>
                                        <p:cTn id="161" dur="100" fill="hold">
                                          <p:stCondLst>
                                            <p:cond delay="0"/>
                                          </p:stCondLst>
                                        </p:cTn>
                                        <p:tgtEl>
                                          <p:spTgt spid="8"/>
                                        </p:tgtEl>
                                        <p:attrNameLst>
                                          <p:attrName>r</p:attrName>
                                        </p:attrNameLst>
                                      </p:cBhvr>
                                    </p:animRot>
                                    <p:animRot by="-240000">
                                      <p:cBhvr>
                                        <p:cTn id="162" dur="200" fill="hold">
                                          <p:stCondLst>
                                            <p:cond delay="200"/>
                                          </p:stCondLst>
                                        </p:cTn>
                                        <p:tgtEl>
                                          <p:spTgt spid="8"/>
                                        </p:tgtEl>
                                        <p:attrNameLst>
                                          <p:attrName>r</p:attrName>
                                        </p:attrNameLst>
                                      </p:cBhvr>
                                    </p:animRot>
                                    <p:animRot by="240000">
                                      <p:cBhvr>
                                        <p:cTn id="163" dur="200" fill="hold">
                                          <p:stCondLst>
                                            <p:cond delay="400"/>
                                          </p:stCondLst>
                                        </p:cTn>
                                        <p:tgtEl>
                                          <p:spTgt spid="8"/>
                                        </p:tgtEl>
                                        <p:attrNameLst>
                                          <p:attrName>r</p:attrName>
                                        </p:attrNameLst>
                                      </p:cBhvr>
                                    </p:animRot>
                                    <p:animRot by="-240000">
                                      <p:cBhvr>
                                        <p:cTn id="164" dur="200" fill="hold">
                                          <p:stCondLst>
                                            <p:cond delay="600"/>
                                          </p:stCondLst>
                                        </p:cTn>
                                        <p:tgtEl>
                                          <p:spTgt spid="8"/>
                                        </p:tgtEl>
                                        <p:attrNameLst>
                                          <p:attrName>r</p:attrName>
                                        </p:attrNameLst>
                                      </p:cBhvr>
                                    </p:animRot>
                                    <p:animRot by="120000">
                                      <p:cBhvr>
                                        <p:cTn id="165" dur="200" fill="hold">
                                          <p:stCondLst>
                                            <p:cond delay="800"/>
                                          </p:stCondLst>
                                        </p:cTn>
                                        <p:tgtEl>
                                          <p:spTgt spid="8"/>
                                        </p:tgtEl>
                                        <p:attrNameLst>
                                          <p:attrName>r</p:attrName>
                                        </p:attrNameLst>
                                      </p:cBhvr>
                                    </p:animRot>
                                  </p:childTnLst>
                                </p:cTn>
                              </p:par>
                            </p:childTnLst>
                          </p:cTn>
                        </p:par>
                      </p:childTnLst>
                    </p:cTn>
                  </p:par>
                </p:childTnLst>
              </p:cTn>
              <p:nextCondLst>
                <p:cond evt="onClick" delay="0">
                  <p:tgtEl>
                    <p:spTgt spid="53"/>
                  </p:tgtEl>
                </p:cond>
              </p:nextCondLst>
            </p:seq>
            <p:seq concurrent="1" nextAc="seek">
              <p:cTn id="166" restart="whenNotActive" fill="hold" evtFilter="cancelBubble" nodeType="interactiveSeq">
                <p:stCondLst>
                  <p:cond evt="onClick" delay="0">
                    <p:tgtEl>
                      <p:spTgt spid="44"/>
                    </p:tgtEl>
                  </p:cond>
                </p:stCondLst>
                <p:endSync evt="end" delay="0">
                  <p:rtn val="all"/>
                </p:endSync>
                <p:childTnLst>
                  <p:par>
                    <p:cTn id="167" fill="hold">
                      <p:stCondLst>
                        <p:cond delay="0"/>
                      </p:stCondLst>
                      <p:childTnLst>
                        <p:par>
                          <p:cTn id="168" fill="hold">
                            <p:stCondLst>
                              <p:cond delay="0"/>
                            </p:stCondLst>
                            <p:childTnLst>
                              <p:par>
                                <p:cTn id="169" presetID="6" presetClass="emph" presetSubtype="0" fill="hold" nodeType="clickEffect">
                                  <p:stCondLst>
                                    <p:cond delay="0"/>
                                  </p:stCondLst>
                                  <p:childTnLst>
                                    <p:animScale>
                                      <p:cBhvr>
                                        <p:cTn id="170" dur="2000" fill="hold"/>
                                        <p:tgtEl>
                                          <p:spTgt spid="44"/>
                                        </p:tgtEl>
                                      </p:cBhvr>
                                      <p:by x="150000" y="150000"/>
                                    </p:animScale>
                                  </p:childTnLst>
                                </p:cTn>
                              </p:par>
                            </p:childTnLst>
                          </p:cTn>
                        </p:par>
                      </p:childTnLst>
                    </p:cTn>
                  </p:par>
                </p:childTnLst>
              </p:cTn>
              <p:nextCondLst>
                <p:cond evt="onClick" delay="0">
                  <p:tgtEl>
                    <p:spTgt spid="4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print">
            <a:extLst>
              <a:ext uri="{28A0092B-C50C-407E-A947-70E740481C1C}">
                <a14:useLocalDpi xmlns:a14="http://schemas.microsoft.com/office/drawing/2010/main" val="0"/>
              </a:ext>
            </a:extLst>
          </a:blip>
          <a:srcRect l="20474" t="16711" r="11938" b="22660"/>
          <a:stretch/>
        </p:blipFill>
        <p:spPr>
          <a:xfrm>
            <a:off x="8117456" y="0"/>
            <a:ext cx="4106173" cy="4157932"/>
          </a:xfrm>
          <a:prstGeom prst="rect">
            <a:avLst/>
          </a:prstGeom>
        </p:spPr>
      </p:pic>
      <p:sp>
        <p:nvSpPr>
          <p:cNvPr id="6" name="Rectangle 5"/>
          <p:cNvSpPr/>
          <p:nvPr/>
        </p:nvSpPr>
        <p:spPr>
          <a:xfrm>
            <a:off x="8119011" y="-429"/>
            <a:ext cx="4108688" cy="6855779"/>
          </a:xfrm>
          <a:prstGeom prst="rect">
            <a:avLst/>
          </a:prstGeom>
          <a:solidFill>
            <a:srgbClr val="8B8585"/>
          </a:solidFill>
          <a:ln>
            <a:solidFill>
              <a:srgbClr val="8B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4" name="Rectangle 3"/>
          <p:cNvSpPr/>
          <p:nvPr/>
        </p:nvSpPr>
        <p:spPr>
          <a:xfrm>
            <a:off x="-1" y="0"/>
            <a:ext cx="4007265"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021571" y="-1"/>
            <a:ext cx="4090755" cy="6853519"/>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 y="69161"/>
            <a:ext cx="4023391" cy="339880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32" y="79674"/>
            <a:ext cx="2837858" cy="2939069"/>
          </a:xfrm>
          <a:prstGeom prst="rect">
            <a:avLst/>
          </a:prstGeom>
        </p:spPr>
      </p:pic>
      <p:sp>
        <p:nvSpPr>
          <p:cNvPr id="15" name="TextBox 14"/>
          <p:cNvSpPr txBox="1"/>
          <p:nvPr/>
        </p:nvSpPr>
        <p:spPr>
          <a:xfrm>
            <a:off x="364969" y="327804"/>
            <a:ext cx="3316241" cy="477054"/>
          </a:xfrm>
          <a:prstGeom prst="rect">
            <a:avLst/>
          </a:prstGeom>
          <a:noFill/>
        </p:spPr>
        <p:txBody>
          <a:bodyPr wrap="square" rtlCol="0">
            <a:spAutoFit/>
          </a:bodyPr>
          <a:lstStyle/>
          <a:p>
            <a:pPr algn="ctr"/>
            <a:r>
              <a:rPr lang="en-US" sz="2500" b="1" dirty="0" smtClean="0">
                <a:solidFill>
                  <a:srgbClr val="477C15"/>
                </a:solidFill>
                <a:latin typeface="Castellar" panose="020A0402060406010301" pitchFamily="18" charset="0"/>
              </a:rPr>
              <a:t>Winter STORMs</a:t>
            </a:r>
            <a:r>
              <a:rPr lang="en-US" sz="2500" dirty="0" smtClean="0">
                <a:latin typeface="Castellar" panose="020A0402060406010301" pitchFamily="18" charset="0"/>
              </a:rPr>
              <a:t> </a:t>
            </a:r>
            <a:endParaRPr lang="en-US" sz="2500" dirty="0">
              <a:latin typeface="Castellar" panose="020A0402060406010301" pitchFamily="18" charset="0"/>
            </a:endParaRPr>
          </a:p>
        </p:txBody>
      </p:sp>
      <p:sp>
        <p:nvSpPr>
          <p:cNvPr id="19" name="TextBox 18"/>
          <p:cNvSpPr txBox="1"/>
          <p:nvPr/>
        </p:nvSpPr>
        <p:spPr>
          <a:xfrm>
            <a:off x="4591694" y="622374"/>
            <a:ext cx="2937136" cy="477054"/>
          </a:xfrm>
          <a:prstGeom prst="rect">
            <a:avLst/>
          </a:prstGeom>
          <a:noFill/>
        </p:spPr>
        <p:txBody>
          <a:bodyPr wrap="square" rtlCol="0">
            <a:spAutoFit/>
          </a:bodyPr>
          <a:lstStyle/>
          <a:p>
            <a:pPr algn="ctr"/>
            <a:r>
              <a:rPr lang="en-US" sz="2500" b="1" dirty="0" smtClean="0">
                <a:solidFill>
                  <a:schemeClr val="accent4">
                    <a:lumMod val="40000"/>
                    <a:lumOff val="60000"/>
                  </a:schemeClr>
                </a:solidFill>
                <a:latin typeface="PMingLiU-ExtB" panose="02020500000000000000" pitchFamily="18" charset="-120"/>
                <a:ea typeface="PMingLiU-ExtB" panose="02020500000000000000" pitchFamily="18" charset="-120"/>
              </a:rPr>
              <a:t>THUNDERSTORMS</a:t>
            </a:r>
            <a:r>
              <a:rPr lang="en-US" b="1" dirty="0" smtClean="0">
                <a:latin typeface="PMingLiU-ExtB" panose="02020500000000000000" pitchFamily="18" charset="-120"/>
                <a:ea typeface="PMingLiU-ExtB" panose="02020500000000000000" pitchFamily="18" charset="-120"/>
              </a:rPr>
              <a:t> </a:t>
            </a:r>
            <a:endParaRPr lang="en-US" b="1" dirty="0">
              <a:latin typeface="PMingLiU-ExtB" panose="02020500000000000000" pitchFamily="18" charset="-120"/>
              <a:ea typeface="PMingLiU-ExtB" panose="02020500000000000000" pitchFamily="18" charset="-120"/>
            </a:endParaRPr>
          </a:p>
        </p:txBody>
      </p:sp>
      <p:pic>
        <p:nvPicPr>
          <p:cNvPr id="35" name="Picture 34" descr="Thunder PNG"/>
          <p:cNvPicPr>
            <a:picLocks noChangeAspect="1"/>
          </p:cNvPicPr>
          <p:nvPr/>
        </p:nvPicPr>
        <p:blipFill rotWithShape="1">
          <a:blip r:embed="rId6" cstate="print">
            <a:extLst>
              <a:ext uri="{28A0092B-C50C-407E-A947-70E740481C1C}">
                <a14:useLocalDpi xmlns:a14="http://schemas.microsoft.com/office/drawing/2010/main" val="0"/>
              </a:ext>
            </a:extLst>
          </a:blip>
          <a:srcRect l="-2151" t="2318" r="29975" b="304"/>
          <a:stretch/>
        </p:blipFill>
        <p:spPr>
          <a:xfrm>
            <a:off x="6751035" y="2126806"/>
            <a:ext cx="1367976" cy="2853963"/>
          </a:xfrm>
          <a:prstGeom prst="rect">
            <a:avLst/>
          </a:prstGeom>
        </p:spPr>
      </p:pic>
      <p:pic>
        <p:nvPicPr>
          <p:cNvPr id="44" name="Picture 43"/>
          <p:cNvPicPr>
            <a:picLocks noChangeAspect="1"/>
          </p:cNvPicPr>
          <p:nvPr/>
        </p:nvPicPr>
        <p:blipFill rotWithShape="1">
          <a:blip r:embed="rId7" cstate="print">
            <a:extLst>
              <a:ext uri="{28A0092B-C50C-407E-A947-70E740481C1C}">
                <a14:useLocalDpi xmlns:a14="http://schemas.microsoft.com/office/drawing/2010/main" val="0"/>
              </a:ext>
            </a:extLst>
          </a:blip>
          <a:srcRect r="48561"/>
          <a:stretch/>
        </p:blipFill>
        <p:spPr>
          <a:xfrm>
            <a:off x="2638514" y="-2259"/>
            <a:ext cx="1382120" cy="2939069"/>
          </a:xfrm>
          <a:prstGeom prst="rect">
            <a:avLst/>
          </a:prstGeom>
        </p:spPr>
      </p:pic>
      <p:pic>
        <p:nvPicPr>
          <p:cNvPr id="25" name="Picture 24"/>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r="235"/>
          <a:stretch/>
        </p:blipFill>
        <p:spPr>
          <a:xfrm>
            <a:off x="8126634" y="5775037"/>
            <a:ext cx="4111372" cy="1085979"/>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92783" y="4312358"/>
            <a:ext cx="1026688" cy="1026688"/>
          </a:xfrm>
          <a:prstGeom prst="rect">
            <a:avLst/>
          </a:prstGeom>
        </p:spPr>
      </p:pic>
      <p:pic>
        <p:nvPicPr>
          <p:cNvPr id="36" name="Picture 35"/>
          <p:cNvPicPr>
            <a:picLocks noChangeAspect="1"/>
          </p:cNvPicPr>
          <p:nvPr/>
        </p:nvPicPr>
        <p:blipFill rotWithShape="1">
          <a:blip r:embed="rId11" cstate="print">
            <a:extLst>
              <a:ext uri="{28A0092B-C50C-407E-A947-70E740481C1C}">
                <a14:useLocalDpi xmlns:a14="http://schemas.microsoft.com/office/drawing/2010/main" val="0"/>
              </a:ext>
            </a:extLst>
          </a:blip>
          <a:srcRect r="-3743"/>
          <a:stretch/>
        </p:blipFill>
        <p:spPr>
          <a:xfrm>
            <a:off x="9209590" y="4048937"/>
            <a:ext cx="2478832" cy="2810609"/>
          </a:xfrm>
          <a:prstGeom prst="rect">
            <a:avLst/>
          </a:prstGeom>
        </p:spPr>
      </p:pic>
      <p:pic>
        <p:nvPicPr>
          <p:cNvPr id="26" name="Picture 25" descr="Free photo: Concrete, Floor, Texture - Free Image on ..."/>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12127" y="6106736"/>
            <a:ext cx="4111747" cy="746400"/>
          </a:xfrm>
          <a:prstGeom prst="rect">
            <a:avLst/>
          </a:prstGeom>
        </p:spPr>
      </p:pic>
      <p:pic>
        <p:nvPicPr>
          <p:cNvPr id="29" name="Picture 28"/>
          <p:cNvPicPr>
            <a:picLocks noChangeAspect="1"/>
          </p:cNvPicPr>
          <p:nvPr/>
        </p:nvPicPr>
        <p:blipFill rotWithShape="1">
          <a:blip r:embed="rId13" cstate="print">
            <a:extLst>
              <a:ext uri="{28A0092B-C50C-407E-A947-70E740481C1C}">
                <a14:useLocalDpi xmlns:a14="http://schemas.microsoft.com/office/drawing/2010/main" val="0"/>
              </a:ext>
            </a:extLst>
          </a:blip>
          <a:srcRect l="16361" r="30199"/>
          <a:stretch/>
        </p:blipFill>
        <p:spPr>
          <a:xfrm>
            <a:off x="4012126" y="4582411"/>
            <a:ext cx="4111349" cy="1612548"/>
          </a:xfrm>
          <a:prstGeom prst="rect">
            <a:avLst/>
          </a:prstGeom>
        </p:spPr>
      </p:pic>
      <p:pic>
        <p:nvPicPr>
          <p:cNvPr id="18" name="Picture 17"/>
          <p:cNvPicPr>
            <a:picLocks noChangeAspect="1"/>
          </p:cNvPicPr>
          <p:nvPr/>
        </p:nvPicPr>
        <p:blipFill rotWithShape="1">
          <a:blip r:embed="rId14">
            <a:extLst>
              <a:ext uri="{28A0092B-C50C-407E-A947-70E740481C1C}">
                <a14:useLocalDpi xmlns:a14="http://schemas.microsoft.com/office/drawing/2010/main" val="0"/>
              </a:ext>
            </a:extLst>
          </a:blip>
          <a:srcRect t="2565" b="1"/>
          <a:stretch/>
        </p:blipFill>
        <p:spPr>
          <a:xfrm>
            <a:off x="5489374" y="4454024"/>
            <a:ext cx="2450299" cy="2399495"/>
          </a:xfrm>
          <a:prstGeom prst="rect">
            <a:avLst/>
          </a:prstGeom>
        </p:spPr>
      </p:pic>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772" y="2730093"/>
            <a:ext cx="2837858" cy="2939069"/>
          </a:xfrm>
          <a:prstGeom prst="rect">
            <a:avLst/>
          </a:prstGeom>
        </p:spPr>
      </p:pic>
      <p:pic>
        <p:nvPicPr>
          <p:cNvPr id="45" name="Picture 44"/>
          <p:cNvPicPr>
            <a:picLocks noChangeAspect="1"/>
          </p:cNvPicPr>
          <p:nvPr/>
        </p:nvPicPr>
        <p:blipFill rotWithShape="1">
          <a:blip r:embed="rId4">
            <a:extLst>
              <a:ext uri="{28A0092B-C50C-407E-A947-70E740481C1C}">
                <a14:useLocalDpi xmlns:a14="http://schemas.microsoft.com/office/drawing/2010/main" val="0"/>
              </a:ext>
            </a:extLst>
          </a:blip>
          <a:srcRect r="6802" b="44818"/>
          <a:stretch/>
        </p:blipFill>
        <p:spPr>
          <a:xfrm>
            <a:off x="222038" y="3917941"/>
            <a:ext cx="3459841" cy="1661126"/>
          </a:xfrm>
          <a:prstGeom prst="rect">
            <a:avLst/>
          </a:prstGeom>
        </p:spPr>
      </p:pic>
      <p:pic>
        <p:nvPicPr>
          <p:cNvPr id="9" name="Picture 8" descr="Invierno 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24" y="5230316"/>
            <a:ext cx="4020634" cy="1622819"/>
          </a:xfrm>
          <a:prstGeom prst="rect">
            <a:avLst/>
          </a:prstGeom>
        </p:spPr>
      </p:pic>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b="10650"/>
          <a:stretch/>
        </p:blipFill>
        <p:spPr>
          <a:xfrm>
            <a:off x="1418062" y="4464604"/>
            <a:ext cx="2668255" cy="2384074"/>
          </a:xfrm>
          <a:prstGeom prst="rect">
            <a:avLst/>
          </a:prstGeom>
        </p:spPr>
      </p:pic>
      <p:sp>
        <p:nvSpPr>
          <p:cNvPr id="33" name="TextBox 6"/>
          <p:cNvSpPr txBox="1"/>
          <p:nvPr/>
        </p:nvSpPr>
        <p:spPr>
          <a:xfrm>
            <a:off x="162120" y="967745"/>
            <a:ext cx="3854262" cy="3554819"/>
          </a:xfrm>
          <a:prstGeom prst="rect">
            <a:avLst/>
          </a:prstGeom>
          <a:noFill/>
        </p:spPr>
        <p:txBody>
          <a:bodyPr wrap="square" rtlCol="0">
            <a:spAutoFit/>
          </a:bodyPr>
          <a:lstStyle/>
          <a:p>
            <a:pPr marL="285750" indent="-285750">
              <a:buClr>
                <a:schemeClr val="accent6">
                  <a:lumMod val="75000"/>
                </a:schemeClr>
              </a:buClr>
              <a:buFont typeface="Courier New" panose="02070309020205020404" pitchFamily="49" charset="0"/>
              <a:buChar char="o"/>
            </a:pPr>
            <a:r>
              <a:rPr lang="en-US" sz="1500" dirty="0" smtClean="0"/>
              <a:t>Can be </a:t>
            </a:r>
            <a:r>
              <a:rPr lang="en-US" sz="1500" b="1" dirty="0" smtClean="0">
                <a:solidFill>
                  <a:srgbClr val="477C15"/>
                </a:solidFill>
              </a:rPr>
              <a:t>SEVERAL INCHES </a:t>
            </a:r>
            <a:r>
              <a:rPr lang="en-US" sz="1500" dirty="0" smtClean="0"/>
              <a:t>of snow over a </a:t>
            </a:r>
            <a:r>
              <a:rPr lang="en-US" sz="1500" b="1" dirty="0" smtClean="0">
                <a:solidFill>
                  <a:srgbClr val="477C15"/>
                </a:solidFill>
              </a:rPr>
              <a:t>FEW HOURS</a:t>
            </a:r>
          </a:p>
          <a:p>
            <a:pPr marL="285750" indent="-285750">
              <a:buClr>
                <a:schemeClr val="accent6">
                  <a:lumMod val="75000"/>
                </a:schemeClr>
              </a:buClr>
              <a:buFont typeface="Courier New" panose="02070309020205020404" pitchFamily="49" charset="0"/>
              <a:buChar char="o"/>
            </a:pPr>
            <a:endParaRPr lang="en-US" sz="1500" dirty="0"/>
          </a:p>
          <a:p>
            <a:pPr marL="285750" indent="-285750">
              <a:buClr>
                <a:schemeClr val="accent6">
                  <a:lumMod val="75000"/>
                </a:schemeClr>
              </a:buClr>
              <a:buFont typeface="Courier New" panose="02070309020205020404" pitchFamily="49" charset="0"/>
              <a:buChar char="o"/>
            </a:pPr>
            <a:r>
              <a:rPr lang="en-US" sz="1500" dirty="0" smtClean="0"/>
              <a:t>Can be </a:t>
            </a:r>
            <a:r>
              <a:rPr lang="en-US" sz="1500" b="1" dirty="0" smtClean="0">
                <a:solidFill>
                  <a:srgbClr val="477C15"/>
                </a:solidFill>
              </a:rPr>
              <a:t>BLIZZARD CONDITIONS </a:t>
            </a:r>
            <a:r>
              <a:rPr lang="en-US" sz="1500" dirty="0" smtClean="0"/>
              <a:t>that lasts </a:t>
            </a:r>
            <a:r>
              <a:rPr lang="en-US" sz="1500" b="1" dirty="0" smtClean="0">
                <a:solidFill>
                  <a:srgbClr val="477C15"/>
                </a:solidFill>
              </a:rPr>
              <a:t>SEVERAL DAYS</a:t>
            </a:r>
          </a:p>
          <a:p>
            <a:pPr marL="285750" indent="-285750">
              <a:buClr>
                <a:schemeClr val="accent6">
                  <a:lumMod val="75000"/>
                </a:schemeClr>
              </a:buClr>
              <a:buFont typeface="Courier New" panose="02070309020205020404" pitchFamily="49" charset="0"/>
              <a:buChar char="o"/>
            </a:pPr>
            <a:endParaRPr lang="en-US" sz="1500" dirty="0"/>
          </a:p>
          <a:p>
            <a:pPr marL="285750" indent="-285750">
              <a:buClr>
                <a:schemeClr val="accent6">
                  <a:lumMod val="75000"/>
                </a:schemeClr>
              </a:buClr>
              <a:buFont typeface="Courier New" panose="02070309020205020404" pitchFamily="49" charset="0"/>
              <a:buChar char="o"/>
            </a:pPr>
            <a:r>
              <a:rPr lang="en-US" sz="1500" dirty="0" smtClean="0"/>
              <a:t>Best way to </a:t>
            </a:r>
            <a:r>
              <a:rPr lang="en-US" sz="1500" b="1" dirty="0" smtClean="0">
                <a:solidFill>
                  <a:srgbClr val="477C15"/>
                </a:solidFill>
              </a:rPr>
              <a:t>STAY SAFE </a:t>
            </a:r>
            <a:r>
              <a:rPr lang="en-US" sz="1500" dirty="0" smtClean="0"/>
              <a:t>is to </a:t>
            </a:r>
            <a:r>
              <a:rPr lang="en-US" sz="1500" b="1" dirty="0" smtClean="0">
                <a:solidFill>
                  <a:srgbClr val="477C15"/>
                </a:solidFill>
              </a:rPr>
              <a:t>STAY INSIDE </a:t>
            </a:r>
          </a:p>
          <a:p>
            <a:pPr marL="285750" indent="-285750">
              <a:buClr>
                <a:schemeClr val="accent6">
                  <a:lumMod val="75000"/>
                </a:schemeClr>
              </a:buClr>
              <a:buFont typeface="Courier New" panose="02070309020205020404" pitchFamily="49" charset="0"/>
              <a:buChar char="o"/>
            </a:pPr>
            <a:endParaRPr lang="en-US" sz="1500" dirty="0"/>
          </a:p>
          <a:p>
            <a:pPr marL="285750" indent="-285750">
              <a:buClr>
                <a:schemeClr val="accent6">
                  <a:lumMod val="75000"/>
                </a:schemeClr>
              </a:buClr>
              <a:buFont typeface="Courier New" panose="02070309020205020404" pitchFamily="49" charset="0"/>
              <a:buChar char="o"/>
            </a:pPr>
            <a:r>
              <a:rPr lang="en-US" sz="1500" dirty="0" smtClean="0"/>
              <a:t>Dress in </a:t>
            </a:r>
            <a:r>
              <a:rPr lang="en-US" sz="1500" b="1" dirty="0" smtClean="0">
                <a:solidFill>
                  <a:srgbClr val="477C15"/>
                </a:solidFill>
              </a:rPr>
              <a:t>MANY LAYERS </a:t>
            </a:r>
            <a:r>
              <a:rPr lang="en-US" sz="1500" dirty="0" smtClean="0"/>
              <a:t>to stay warm</a:t>
            </a:r>
          </a:p>
          <a:p>
            <a:pPr marL="285750" indent="-285750">
              <a:buClr>
                <a:schemeClr val="accent6">
                  <a:lumMod val="75000"/>
                </a:schemeClr>
              </a:buClr>
              <a:buFont typeface="Courier New" panose="02070309020205020404" pitchFamily="49" charset="0"/>
              <a:buChar char="o"/>
            </a:pPr>
            <a:endParaRPr lang="en-US" sz="1500" dirty="0" smtClean="0"/>
          </a:p>
          <a:p>
            <a:pPr marL="285750" indent="-285750">
              <a:buClr>
                <a:schemeClr val="accent6">
                  <a:lumMod val="75000"/>
                </a:schemeClr>
              </a:buClr>
              <a:buFont typeface="Courier New" panose="02070309020205020404" pitchFamily="49" charset="0"/>
              <a:buChar char="o"/>
            </a:pPr>
            <a:r>
              <a:rPr lang="en-US" sz="1500" dirty="0" smtClean="0"/>
              <a:t>Go inside often for </a:t>
            </a:r>
            <a:r>
              <a:rPr lang="en-US" sz="1500" b="1" dirty="0" smtClean="0">
                <a:solidFill>
                  <a:srgbClr val="477C15"/>
                </a:solidFill>
              </a:rPr>
              <a:t>“WARM-UP” BREAKS</a:t>
            </a:r>
          </a:p>
          <a:p>
            <a:pPr marL="285750" indent="-285750">
              <a:buClr>
                <a:schemeClr val="accent6">
                  <a:lumMod val="75000"/>
                </a:schemeClr>
              </a:buClr>
              <a:buFont typeface="Courier New" panose="02070309020205020404" pitchFamily="49" charset="0"/>
              <a:buChar char="o"/>
            </a:pPr>
            <a:endParaRPr lang="en-US" sz="1500" dirty="0"/>
          </a:p>
          <a:p>
            <a:pPr marL="285750" indent="-285750">
              <a:buClr>
                <a:schemeClr val="accent6">
                  <a:lumMod val="75000"/>
                </a:schemeClr>
              </a:buClr>
              <a:buFont typeface="Courier New" panose="02070309020205020404" pitchFamily="49" charset="0"/>
              <a:buChar char="o"/>
            </a:pPr>
            <a:r>
              <a:rPr lang="en-US" sz="1500" dirty="0" smtClean="0"/>
              <a:t>If you get </a:t>
            </a:r>
            <a:r>
              <a:rPr lang="en-US" sz="1500" b="1" dirty="0" smtClean="0">
                <a:solidFill>
                  <a:srgbClr val="477C15"/>
                </a:solidFill>
              </a:rPr>
              <a:t>REALLY COLD</a:t>
            </a:r>
            <a:r>
              <a:rPr lang="en-US" sz="1500" b="1" dirty="0" smtClean="0"/>
              <a:t>,</a:t>
            </a:r>
            <a:r>
              <a:rPr lang="en-US" sz="1500" b="1" dirty="0" smtClean="0">
                <a:solidFill>
                  <a:srgbClr val="477C15"/>
                </a:solidFill>
              </a:rPr>
              <a:t> TIRED OR NUMB</a:t>
            </a:r>
            <a:r>
              <a:rPr lang="en-US" sz="1500" dirty="0" smtClean="0"/>
              <a:t>, go inside and tell someone </a:t>
            </a:r>
          </a:p>
          <a:p>
            <a:pPr marL="285750" indent="-285750">
              <a:buClr>
                <a:schemeClr val="accent6">
                  <a:lumMod val="75000"/>
                </a:schemeClr>
              </a:buClr>
              <a:buFont typeface="Courier New" panose="02070309020205020404" pitchFamily="49" charset="0"/>
              <a:buChar char="o"/>
            </a:pPr>
            <a:endParaRPr lang="en-US" sz="1500" dirty="0"/>
          </a:p>
        </p:txBody>
      </p:sp>
      <p:sp>
        <p:nvSpPr>
          <p:cNvPr id="41" name="TextBox 16"/>
          <p:cNvSpPr txBox="1"/>
          <p:nvPr/>
        </p:nvSpPr>
        <p:spPr>
          <a:xfrm>
            <a:off x="8335438" y="967745"/>
            <a:ext cx="3417549" cy="3554819"/>
          </a:xfrm>
          <a:prstGeom prst="rect">
            <a:avLst/>
          </a:prstGeom>
          <a:noFill/>
        </p:spPr>
        <p:txBody>
          <a:bodyPr wrap="square" rtlCol="0">
            <a:spAutoFit/>
          </a:bodyPr>
          <a:lstStyle/>
          <a:p>
            <a:pPr marL="285750" indent="-285750">
              <a:buBlip>
                <a:blip r:embed="rId17"/>
              </a:buBlip>
            </a:pPr>
            <a:r>
              <a:rPr lang="en-US" sz="1500" dirty="0" smtClean="0"/>
              <a:t>Are nature’s </a:t>
            </a:r>
            <a:r>
              <a:rPr lang="en-US" sz="1500" b="1" dirty="0" smtClean="0">
                <a:solidFill>
                  <a:srgbClr val="B1D6F1"/>
                </a:solidFill>
              </a:rPr>
              <a:t>MOST VIOLENT STORMS</a:t>
            </a:r>
          </a:p>
          <a:p>
            <a:pPr marL="285750" indent="-285750">
              <a:buBlip>
                <a:blip r:embed="rId17"/>
              </a:buBlip>
            </a:pPr>
            <a:endParaRPr lang="en-US" sz="1500" dirty="0" smtClean="0"/>
          </a:p>
          <a:p>
            <a:pPr marL="285750" indent="-285750">
              <a:buBlip>
                <a:blip r:embed="rId17"/>
              </a:buBlip>
            </a:pPr>
            <a:r>
              <a:rPr lang="en-US" sz="1500" dirty="0" smtClean="0"/>
              <a:t>Looks like a </a:t>
            </a:r>
            <a:r>
              <a:rPr lang="en-US" sz="1500" b="1" dirty="0" smtClean="0">
                <a:solidFill>
                  <a:srgbClr val="B1D6F1"/>
                </a:solidFill>
              </a:rPr>
              <a:t>FUNNEL CLOUD</a:t>
            </a:r>
            <a:r>
              <a:rPr lang="en-US" sz="1500" dirty="0" smtClean="0">
                <a:solidFill>
                  <a:srgbClr val="B1D6F1"/>
                </a:solidFill>
              </a:rPr>
              <a:t> </a:t>
            </a:r>
            <a:r>
              <a:rPr lang="en-US" sz="1500" dirty="0" smtClean="0"/>
              <a:t>and sounds like </a:t>
            </a:r>
            <a:r>
              <a:rPr lang="en-US" sz="1500" b="1" dirty="0" smtClean="0">
                <a:solidFill>
                  <a:srgbClr val="B1D6F1"/>
                </a:solidFill>
              </a:rPr>
              <a:t>A TRAIN OR PLANE </a:t>
            </a:r>
          </a:p>
          <a:p>
            <a:pPr marL="285750" indent="-285750">
              <a:buBlip>
                <a:blip r:embed="rId17"/>
              </a:buBlip>
            </a:pPr>
            <a:endParaRPr lang="en-US" sz="1500" b="1" dirty="0" smtClean="0">
              <a:solidFill>
                <a:schemeClr val="accent1">
                  <a:lumMod val="40000"/>
                  <a:lumOff val="60000"/>
                </a:schemeClr>
              </a:solidFill>
            </a:endParaRPr>
          </a:p>
          <a:p>
            <a:pPr marL="285750" indent="-285750">
              <a:buBlip>
                <a:blip r:embed="rId17"/>
              </a:buBlip>
            </a:pPr>
            <a:r>
              <a:rPr lang="en-US" sz="1500" dirty="0" smtClean="0"/>
              <a:t>Can</a:t>
            </a:r>
            <a:r>
              <a:rPr lang="en-US" sz="1500" dirty="0" smtClean="0">
                <a:solidFill>
                  <a:srgbClr val="B1D6F1"/>
                </a:solidFill>
              </a:rPr>
              <a:t> </a:t>
            </a:r>
            <a:r>
              <a:rPr lang="en-US" sz="1500" b="1" dirty="0" smtClean="0">
                <a:solidFill>
                  <a:srgbClr val="B1D6F1"/>
                </a:solidFill>
              </a:rPr>
              <a:t>DESTROY</a:t>
            </a:r>
            <a:r>
              <a:rPr lang="en-US" sz="1500" dirty="0" smtClean="0">
                <a:solidFill>
                  <a:srgbClr val="B1D6F1"/>
                </a:solidFill>
              </a:rPr>
              <a:t> </a:t>
            </a:r>
            <a:r>
              <a:rPr lang="en-US" sz="1500" dirty="0" smtClean="0"/>
              <a:t>an area in </a:t>
            </a:r>
            <a:r>
              <a:rPr lang="en-US" sz="1500" b="1" dirty="0" smtClean="0">
                <a:solidFill>
                  <a:srgbClr val="B1D6F1"/>
                </a:solidFill>
              </a:rPr>
              <a:t>SECONDS</a:t>
            </a:r>
          </a:p>
          <a:p>
            <a:pPr marL="285750" indent="-285750">
              <a:buBlip>
                <a:blip r:embed="rId17"/>
              </a:buBlip>
            </a:pPr>
            <a:endParaRPr lang="en-US" sz="1500" dirty="0" smtClean="0"/>
          </a:p>
          <a:p>
            <a:pPr marL="285750" indent="-285750">
              <a:buBlip>
                <a:blip r:embed="rId17"/>
              </a:buBlip>
            </a:pPr>
            <a:r>
              <a:rPr lang="en-US" sz="1500" dirty="0" smtClean="0"/>
              <a:t>If you see/hear a tornado, </a:t>
            </a:r>
            <a:r>
              <a:rPr lang="en-US" sz="1500" b="1" dirty="0" smtClean="0">
                <a:solidFill>
                  <a:srgbClr val="B1D6F1"/>
                </a:solidFill>
              </a:rPr>
              <a:t>TAKE COVER IMMEDIATELY </a:t>
            </a:r>
          </a:p>
          <a:p>
            <a:pPr marL="285750" indent="-285750">
              <a:buBlip>
                <a:blip r:embed="rId17"/>
              </a:buBlip>
            </a:pPr>
            <a:endParaRPr lang="en-US" sz="1500" dirty="0"/>
          </a:p>
          <a:p>
            <a:pPr marL="285750" indent="-285750">
              <a:buBlip>
                <a:blip r:embed="rId17"/>
              </a:buBlip>
            </a:pPr>
            <a:r>
              <a:rPr lang="en-US" sz="1500" dirty="0" smtClean="0"/>
              <a:t>Get under something </a:t>
            </a:r>
            <a:r>
              <a:rPr lang="en-US" sz="1500" b="1" dirty="0" smtClean="0">
                <a:solidFill>
                  <a:srgbClr val="B1D6F1"/>
                </a:solidFill>
              </a:rPr>
              <a:t>STURDY </a:t>
            </a:r>
          </a:p>
          <a:p>
            <a:pPr marL="285750" indent="-285750">
              <a:buBlip>
                <a:blip r:embed="rId17"/>
              </a:buBlip>
            </a:pPr>
            <a:endParaRPr lang="en-US" sz="1500" dirty="0"/>
          </a:p>
          <a:p>
            <a:pPr marL="285750" indent="-285750">
              <a:buBlip>
                <a:blip r:embed="rId17"/>
              </a:buBlip>
            </a:pPr>
            <a:r>
              <a:rPr lang="en-US" sz="1500" dirty="0" smtClean="0"/>
              <a:t>If outside, </a:t>
            </a:r>
            <a:r>
              <a:rPr lang="en-US" sz="1500" b="1" dirty="0" smtClean="0">
                <a:solidFill>
                  <a:srgbClr val="B1D6F1"/>
                </a:solidFill>
              </a:rPr>
              <a:t>GO INSIDE </a:t>
            </a:r>
            <a:r>
              <a:rPr lang="en-US" sz="1500" dirty="0" smtClean="0"/>
              <a:t>immediately </a:t>
            </a:r>
            <a:r>
              <a:rPr lang="en-US" sz="1500" b="1" dirty="0" smtClean="0">
                <a:solidFill>
                  <a:srgbClr val="B1D6F1"/>
                </a:solidFill>
              </a:rPr>
              <a:t>TO A BASEMENT</a:t>
            </a:r>
          </a:p>
          <a:p>
            <a:pPr marL="285750" indent="-285750">
              <a:buBlip>
                <a:blip r:embed="rId17"/>
              </a:buBlip>
            </a:pPr>
            <a:endParaRPr lang="en-US" sz="1500" dirty="0" smtClean="0"/>
          </a:p>
        </p:txBody>
      </p:sp>
      <p:sp>
        <p:nvSpPr>
          <p:cNvPr id="23" name="TextBox 22"/>
          <p:cNvSpPr txBox="1"/>
          <p:nvPr/>
        </p:nvSpPr>
        <p:spPr>
          <a:xfrm>
            <a:off x="8637660" y="327804"/>
            <a:ext cx="2937136" cy="477054"/>
          </a:xfrm>
          <a:prstGeom prst="rect">
            <a:avLst/>
          </a:prstGeom>
          <a:noFill/>
        </p:spPr>
        <p:txBody>
          <a:bodyPr wrap="square" rtlCol="0">
            <a:spAutoFit/>
          </a:bodyPr>
          <a:lstStyle/>
          <a:p>
            <a:pPr algn="ctr"/>
            <a:r>
              <a:rPr lang="en-US" sz="2500" dirty="0" smtClean="0">
                <a:solidFill>
                  <a:srgbClr val="B1D6F1"/>
                </a:solidFill>
                <a:latin typeface="Elephant" panose="02020904090505020303" pitchFamily="18" charset="0"/>
                <a:ea typeface="PMingLiU-ExtB" panose="02020500000000000000" pitchFamily="18" charset="-120"/>
              </a:rPr>
              <a:t>TORNADOES</a:t>
            </a:r>
            <a:r>
              <a:rPr lang="en-US" b="1" dirty="0" smtClean="0">
                <a:solidFill>
                  <a:srgbClr val="B1D6F1"/>
                </a:solidFill>
                <a:latin typeface="PMingLiU-ExtB" panose="02020500000000000000" pitchFamily="18" charset="-120"/>
                <a:ea typeface="PMingLiU-ExtB" panose="02020500000000000000" pitchFamily="18" charset="-120"/>
              </a:rPr>
              <a:t> </a:t>
            </a:r>
            <a:endParaRPr lang="en-US" b="1" dirty="0">
              <a:solidFill>
                <a:srgbClr val="B1D6F1"/>
              </a:solidFill>
              <a:latin typeface="PMingLiU-ExtB" panose="02020500000000000000" pitchFamily="18" charset="-120"/>
              <a:ea typeface="PMingLiU-ExtB" panose="02020500000000000000" pitchFamily="18" charset="-120"/>
            </a:endParaRPr>
          </a:p>
        </p:txBody>
      </p:sp>
      <p:sp>
        <p:nvSpPr>
          <p:cNvPr id="11" name="TextBox 7"/>
          <p:cNvSpPr txBox="1"/>
          <p:nvPr/>
        </p:nvSpPr>
        <p:spPr>
          <a:xfrm>
            <a:off x="4265655" y="1175201"/>
            <a:ext cx="3557516" cy="3554819"/>
          </a:xfrm>
          <a:prstGeom prst="rect">
            <a:avLst/>
          </a:prstGeom>
          <a:noFill/>
        </p:spPr>
        <p:txBody>
          <a:bodyPr wrap="square" rtlCol="0">
            <a:spAutoFit/>
          </a:bodyPr>
          <a:lstStyle/>
          <a:p>
            <a:pPr marL="285750" indent="-285750">
              <a:buBlip>
                <a:blip r:embed="rId18"/>
              </a:buBlip>
            </a:pPr>
            <a:r>
              <a:rPr lang="en-US" sz="1500" dirty="0">
                <a:solidFill>
                  <a:schemeClr val="bg1"/>
                </a:solidFill>
              </a:rPr>
              <a:t>B</a:t>
            </a:r>
            <a:r>
              <a:rPr lang="en-US" sz="1500" dirty="0" smtClean="0">
                <a:solidFill>
                  <a:schemeClr val="bg1"/>
                </a:solidFill>
              </a:rPr>
              <a:t>ring </a:t>
            </a:r>
            <a:r>
              <a:rPr lang="en-US" sz="1500" b="1" dirty="0" smtClean="0">
                <a:solidFill>
                  <a:schemeClr val="accent4">
                    <a:lumMod val="40000"/>
                    <a:lumOff val="60000"/>
                  </a:schemeClr>
                </a:solidFill>
              </a:rPr>
              <a:t>SEVERE WEATHER</a:t>
            </a:r>
            <a:r>
              <a:rPr lang="en-US" sz="1500" dirty="0" smtClean="0">
                <a:solidFill>
                  <a:schemeClr val="bg1"/>
                </a:solidFill>
              </a:rPr>
              <a:t>, like heavy rain, strong winds, and tornadoes </a:t>
            </a:r>
          </a:p>
          <a:p>
            <a:pPr marL="285750" indent="-285750">
              <a:buBlip>
                <a:blip r:embed="rId18"/>
              </a:buBlip>
            </a:pPr>
            <a:endParaRPr lang="en-US" sz="1500" dirty="0" smtClean="0">
              <a:solidFill>
                <a:schemeClr val="bg1"/>
              </a:solidFill>
            </a:endParaRPr>
          </a:p>
          <a:p>
            <a:pPr marL="285750" indent="-285750">
              <a:buBlip>
                <a:blip r:embed="rId18"/>
              </a:buBlip>
            </a:pPr>
            <a:r>
              <a:rPr lang="en-US" sz="1500" b="1" dirty="0" smtClean="0">
                <a:solidFill>
                  <a:schemeClr val="accent4">
                    <a:lumMod val="40000"/>
                    <a:lumOff val="60000"/>
                  </a:schemeClr>
                </a:solidFill>
              </a:rPr>
              <a:t>LIGHTNING</a:t>
            </a:r>
            <a:r>
              <a:rPr lang="en-US" sz="1500" dirty="0" smtClean="0">
                <a:solidFill>
                  <a:schemeClr val="bg1"/>
                </a:solidFill>
              </a:rPr>
              <a:t> always comes with a thunderstorm</a:t>
            </a:r>
          </a:p>
          <a:p>
            <a:pPr marL="285750" indent="-285750">
              <a:buBlip>
                <a:blip r:embed="rId18"/>
              </a:buBlip>
            </a:pPr>
            <a:endParaRPr lang="en-US" sz="1500" dirty="0">
              <a:solidFill>
                <a:schemeClr val="bg1"/>
              </a:solidFill>
            </a:endParaRPr>
          </a:p>
          <a:p>
            <a:pPr marL="285750" indent="-285750">
              <a:buBlip>
                <a:blip r:embed="rId18"/>
              </a:buBlip>
            </a:pPr>
            <a:r>
              <a:rPr lang="en-US" sz="1500" dirty="0" smtClean="0">
                <a:solidFill>
                  <a:schemeClr val="bg1"/>
                </a:solidFill>
              </a:rPr>
              <a:t>If you see/hear a thunderstorm coming, </a:t>
            </a:r>
            <a:r>
              <a:rPr lang="en-US" sz="1500" b="1" dirty="0" smtClean="0">
                <a:solidFill>
                  <a:schemeClr val="accent4">
                    <a:lumMod val="40000"/>
                    <a:lumOff val="60000"/>
                  </a:schemeClr>
                </a:solidFill>
              </a:rPr>
              <a:t>GO INSIDE </a:t>
            </a:r>
            <a:r>
              <a:rPr lang="en-US" sz="1500" dirty="0" smtClean="0">
                <a:solidFill>
                  <a:schemeClr val="bg1"/>
                </a:solidFill>
              </a:rPr>
              <a:t>a building or car</a:t>
            </a:r>
          </a:p>
          <a:p>
            <a:pPr marL="285750" indent="-285750">
              <a:buBlip>
                <a:blip r:embed="rId18"/>
              </a:buBlip>
            </a:pPr>
            <a:endParaRPr lang="en-US" sz="1500" dirty="0">
              <a:solidFill>
                <a:schemeClr val="bg1"/>
              </a:solidFill>
            </a:endParaRPr>
          </a:p>
          <a:p>
            <a:pPr marL="285750" indent="-285750">
              <a:buBlip>
                <a:blip r:embed="rId18"/>
              </a:buBlip>
            </a:pPr>
            <a:r>
              <a:rPr lang="en-US" sz="1500" dirty="0" smtClean="0">
                <a:solidFill>
                  <a:schemeClr val="bg1"/>
                </a:solidFill>
              </a:rPr>
              <a:t>If you are swimming, </a:t>
            </a:r>
            <a:r>
              <a:rPr lang="en-US" sz="1500" b="1" dirty="0" smtClean="0">
                <a:solidFill>
                  <a:schemeClr val="accent4">
                    <a:lumMod val="40000"/>
                    <a:lumOff val="60000"/>
                  </a:schemeClr>
                </a:solidFill>
              </a:rPr>
              <a:t>GET TO LAND </a:t>
            </a:r>
            <a:r>
              <a:rPr lang="en-US" sz="1500" dirty="0" smtClean="0">
                <a:solidFill>
                  <a:schemeClr val="bg1"/>
                </a:solidFill>
              </a:rPr>
              <a:t>immediately</a:t>
            </a:r>
          </a:p>
          <a:p>
            <a:pPr marL="285750" indent="-285750">
              <a:buBlip>
                <a:blip r:embed="rId18"/>
              </a:buBlip>
            </a:pPr>
            <a:endParaRPr lang="en-US" sz="1500" dirty="0">
              <a:solidFill>
                <a:schemeClr val="bg1"/>
              </a:solidFill>
            </a:endParaRPr>
          </a:p>
          <a:p>
            <a:pPr marL="285750" indent="-285750">
              <a:buBlip>
                <a:blip r:embed="rId18"/>
              </a:buBlip>
            </a:pPr>
            <a:r>
              <a:rPr lang="en-US" sz="1500" dirty="0" smtClean="0">
                <a:solidFill>
                  <a:schemeClr val="bg1"/>
                </a:solidFill>
              </a:rPr>
              <a:t>Lightning can make </a:t>
            </a:r>
            <a:r>
              <a:rPr lang="en-US" sz="1500" b="1" dirty="0" smtClean="0">
                <a:solidFill>
                  <a:schemeClr val="accent4">
                    <a:lumMod val="40000"/>
                    <a:lumOff val="60000"/>
                  </a:schemeClr>
                </a:solidFill>
              </a:rPr>
              <a:t>ELECTRONICS DANGEROUS </a:t>
            </a:r>
          </a:p>
          <a:p>
            <a:endParaRPr lang="en-US" sz="1500" dirty="0">
              <a:solidFill>
                <a:schemeClr val="bg1"/>
              </a:solidFill>
            </a:endParaRPr>
          </a:p>
        </p:txBody>
      </p:sp>
      <p:pic>
        <p:nvPicPr>
          <p:cNvPr id="60" name="Picture 59" descr="Car Automobile Vehicle - Free vector graphic on Pixabay"/>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20047925">
            <a:off x="11096537" y="6189449"/>
            <a:ext cx="490602" cy="245301"/>
          </a:xfrm>
          <a:prstGeom prst="rect">
            <a:avLst/>
          </a:prstGeom>
        </p:spPr>
      </p:pic>
      <p:pic>
        <p:nvPicPr>
          <p:cNvPr id="2" name="Picture 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007264" y="-6333"/>
            <a:ext cx="4119368" cy="3136736"/>
          </a:xfrm>
          <a:prstGeom prst="rect">
            <a:avLst/>
          </a:prstGeom>
        </p:spPr>
      </p:pic>
      <p:sp>
        <p:nvSpPr>
          <p:cNvPr id="3" name="Rectangle 2"/>
          <p:cNvSpPr/>
          <p:nvPr/>
        </p:nvSpPr>
        <p:spPr>
          <a:xfrm>
            <a:off x="3963523" y="5299651"/>
            <a:ext cx="45719" cy="701471"/>
          </a:xfrm>
          <a:prstGeom prst="rect">
            <a:avLst/>
          </a:prstGeom>
          <a:solidFill>
            <a:srgbClr val="E7E6E6"/>
          </a:solidFill>
          <a:l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3412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35"/>
                                        </p:tgtEl>
                                      </p:cBhvr>
                                    </p:animEffect>
                                    <p:animScale>
                                      <p:cBhvr>
                                        <p:cTn id="18" dur="250" autoRev="1" fill="hold"/>
                                        <p:tgtEl>
                                          <p:spTgt spid="35"/>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52" presetClass="path" presetSubtype="0" accel="50000" decel="50000" fill="hold" nodeType="clickEffect">
                                  <p:stCondLst>
                                    <p:cond delay="0"/>
                                  </p:stCondLst>
                                  <p:childTnLst>
                                    <p:animMotion origin="layout" path="M 0 0 C -0.001 0.025 0.06 0.047 0.137 0.048 C 0.198 0.05 0.248 0.038 0.249 0.023 C 0.249 0.008 0.2 -0.006 0.138 -0.007 C 0.107 -0.007 0.079 -0.005 0.059 0 C 0.03 0.007 0.013 0.018 0.013 0.031 C 0.013 0.038 0.018 0.045 0.027 0.051 C 0.048 0.064 0.089 0.073 0.136 0.074 C 0.191 0.076 0.236 0.065 0.236 0.052 C 0.237 0.038 0.192 0.026 0.137 0.024 C 0.109 0.024 0.084 0.026 0.065 0.03 C 0.04 0.037 0.024 0.048 0.024 0.059 C 0.024 0.065 0.029 0.071 0.037 0.077 C 0.056 0.088 0.092 0.097 0.135 0.098 C 0.185 0.099 0.225 0.089 0.225 0.077 C 0.226 0.065 0.186 0.054 0.136 0.053 C 0.111 0.052 0.088 0.054 0.071 0.058 C 0.048 0.064 0.035 0.073 0.035 0.084 C 0.035 0.089 0.039 0.095 0.046 0.1 C 0.063 0.11 0.096 0.118 0.134 0.119 C 0.179 0.119 0.215 0.111 0.215 0.1 C 0.215 0.089 0.18 0.079 0.135 0.078 C 0.113 0.078 0.092 0.08 0.077 0.083 C 0.056 0.088 0.044 0.097 0.043 0.106 C 0.043 0.111 0.048 0.116 0.054 0.12 C 0.069 0.13 0.099 0.137 0.133 0.137 C 0.173 0.138 0.206 0.131 0.206 0.121 C 0.207 0.111 0.174 0.102 0.134 0.101 C 0.114 0.101 0.095 0.102 0.082 0.106 C 0.063 0.11 0.052 0.118 0.052 0.126 C 0.052 0.131 0.055 0.135 0.061 0.139 C 0.075 0.148 0.101 0.154 0.132 0.155 C 0.169 0.155 0.198 0.149 0.198 0.14 C 0.199 0.131 0.17 0.123 0.133 0.122 C 0.115 0.122 0.099 0.123 0.087 0.126 C 0.07 0.13 0.06 0.137 0.06 0.145 C 0.06 0.149 0.063 0.152 0.068 0.156 C 0.08 0.164 0.104 0.169 0.132 0.17 C 0.165 0.171 0.191 0.165 0.191 0.156 C 0.191 0.149 0.166 0.141 0.133 0.141 C 0.116 0.14 0.101 0.142 0.09 0.144 C 0.075 0.148 0.066 0.154 0.066 0.161 C 0.066 0.165 0.069 0.168 0.074 0.171 C 0.085 0.178 0.107 0.183 0.131 0.184 C 0.161 0.185 0.185 0.179 0.185 0.172 C 0.185 0.164 0.161 0.158 0.132 0.157 C 0.118 0.157 0.104 0.158 0.094 0.161 C 0.08 0.164 0.072 0.169 0.072 0.176 C 0.072 0.179 0.075 0.182 0.079 0.185 C 0.089 0.191 0.108 0.196 0.131 0.196 C 0.157 0.197 0.179 0.192 0.179 0.185 C 0.179 0.179 0.158 0.173 0.131 0.173 C 0.119 0.172 0.106 0.173 0.097 0.175 C 0.085 0.179 0.078 0.184 0.078 0.189 C 0.078 0.192 0.08 0.195 0.084 0.197 C 0.093 0.203 0.11 0.207 0.131 0.208 C 0.155 0.208 0.174 0.203 0.174 0.198 C 0.174 0.192 0.155 0.186 0.131 0.186 C 0.119 0.186 0.108 0.187 0.101 0.189 C 0.089 0.191 0.083 0.196 0.083 0.201 C 0.083 0.203 0.085 0.206 0.088 0.208 C 0.096 0.214 0.112 0.217 0.13 0.218 C 0.152 0.218 0.169 0.214 0.169 0.209 C 0.169 0.203 0.152 0.199 0.131 0.198 C 0.12 0.198 0.11 0.199 0.103 0.201 C 0.093 0.203 0.087 0.207 0.087 0.212 C 0.087 0.214 0.089 0.216 0.092 0.218 E" pathEditMode="relative" ptsTypes="">
                                      <p:cBhvr>
                                        <p:cTn id="22" dur="2000" fill="hold"/>
                                        <p:tgtEl>
                                          <p:spTgt spid="20"/>
                                        </p:tgtEl>
                                        <p:attrNameLst>
                                          <p:attrName>ppt_x</p:attrName>
                                          <p:attrName>ppt_y</p:attrName>
                                        </p:attrNameLst>
                                      </p:cBhvr>
                                    </p:animMotion>
                                  </p:childTnLst>
                                </p:cTn>
                              </p:par>
                              <p:par>
                                <p:cTn id="23" presetID="52" presetClass="path" presetSubtype="0" accel="50000" decel="50000" fill="hold" nodeType="withEffect">
                                  <p:stCondLst>
                                    <p:cond delay="0"/>
                                  </p:stCondLst>
                                  <p:childTnLst>
                                    <p:animMotion origin="layout" path="M 0 0 C -0.001 0.025 0.06 0.047 0.137 0.048 C 0.198 0.05 0.248 0.038 0.249 0.023 C 0.249 0.008 0.2 -0.006 0.138 -0.007 C 0.107 -0.007 0.079 -0.005 0.059 0 C 0.03 0.007 0.013 0.018 0.013 0.031 C 0.013 0.038 0.018 0.045 0.027 0.051 C 0.048 0.064 0.089 0.073 0.136 0.074 C 0.191 0.076 0.236 0.065 0.236 0.052 C 0.237 0.038 0.192 0.026 0.137 0.024 C 0.109 0.024 0.084 0.026 0.065 0.03 C 0.04 0.037 0.024 0.048 0.024 0.059 C 0.024 0.065 0.029 0.071 0.037 0.077 C 0.056 0.088 0.092 0.097 0.135 0.098 C 0.185 0.099 0.225 0.089 0.225 0.077 C 0.226 0.065 0.186 0.054 0.136 0.053 C 0.111 0.052 0.088 0.054 0.071 0.058 C 0.048 0.064 0.035 0.073 0.035 0.084 C 0.035 0.089 0.039 0.095 0.046 0.1 C 0.063 0.11 0.096 0.118 0.134 0.119 C 0.179 0.119 0.215 0.111 0.215 0.1 C 0.215 0.089 0.18 0.079 0.135 0.078 C 0.113 0.078 0.092 0.08 0.077 0.083 C 0.056 0.088 0.044 0.097 0.043 0.106 C 0.043 0.111 0.048 0.116 0.054 0.12 C 0.069 0.13 0.099 0.137 0.133 0.137 C 0.173 0.138 0.206 0.131 0.206 0.121 C 0.207 0.111 0.174 0.102 0.134 0.101 C 0.114 0.101 0.095 0.102 0.082 0.106 C 0.063 0.11 0.052 0.118 0.052 0.126 C 0.052 0.131 0.055 0.135 0.061 0.139 C 0.075 0.148 0.101 0.154 0.132 0.155 C 0.169 0.155 0.198 0.149 0.198 0.14 C 0.199 0.131 0.17 0.123 0.133 0.122 C 0.115 0.122 0.099 0.123 0.087 0.126 C 0.07 0.13 0.06 0.137 0.06 0.145 C 0.06 0.149 0.063 0.152 0.068 0.156 C 0.08 0.164 0.104 0.169 0.132 0.17 C 0.165 0.171 0.191 0.165 0.191 0.156 C 0.191 0.149 0.166 0.141 0.133 0.141 C 0.116 0.14 0.101 0.142 0.09 0.144 C 0.075 0.148 0.066 0.154 0.066 0.161 C 0.066 0.165 0.069 0.168 0.074 0.171 C 0.085 0.178 0.107 0.183 0.131 0.184 C 0.161 0.185 0.185 0.179 0.185 0.172 C 0.185 0.164 0.161 0.158 0.132 0.157 C 0.118 0.157 0.104 0.158 0.094 0.161 C 0.08 0.164 0.072 0.169 0.072 0.176 C 0.072 0.179 0.075 0.182 0.079 0.185 C 0.089 0.191 0.108 0.196 0.131 0.196 C 0.157 0.197 0.179 0.192 0.179 0.185 C 0.179 0.179 0.158 0.173 0.131 0.173 C 0.119 0.172 0.106 0.173 0.097 0.175 C 0.085 0.179 0.078 0.184 0.078 0.189 C 0.078 0.192 0.08 0.195 0.084 0.197 C 0.093 0.203 0.11 0.207 0.131 0.208 C 0.155 0.208 0.174 0.203 0.174 0.198 C 0.174 0.192 0.155 0.186 0.131 0.186 C 0.119 0.186 0.108 0.187 0.101 0.189 C 0.089 0.191 0.083 0.196 0.083 0.201 C 0.083 0.203 0.085 0.206 0.088 0.208 C 0.096 0.214 0.112 0.217 0.13 0.218 C 0.152 0.218 0.169 0.214 0.169 0.209 C 0.169 0.203 0.152 0.199 0.131 0.198 C 0.12 0.198 0.11 0.199 0.103 0.201 C 0.093 0.203 0.087 0.207 0.087 0.212 C 0.087 0.214 0.089 0.216 0.092 0.218 E" pathEditMode="relative" ptsTypes="">
                                      <p:cBhvr>
                                        <p:cTn id="24" dur="2000" fill="hold"/>
                                        <p:tgtEl>
                                          <p:spTgt spid="36"/>
                                        </p:tgtEl>
                                        <p:attrNameLst>
                                          <p:attrName>ppt_x</p:attrName>
                                          <p:attrName>ppt_y</p:attrName>
                                        </p:attrNameLst>
                                      </p:cBhvr>
                                    </p:animMotion>
                                  </p:childTnLst>
                                </p:cTn>
                              </p:par>
                              <p:par>
                                <p:cTn id="25" presetID="52" presetClass="path" presetSubtype="0" accel="50000" decel="50000" fill="hold" nodeType="withEffect">
                                  <p:stCondLst>
                                    <p:cond delay="0"/>
                                  </p:stCondLst>
                                  <p:childTnLst>
                                    <p:animMotion origin="layout" path="M 0 0 C -0.001 0.025 0.06 0.047 0.137 0.048 C 0.198 0.05 0.248 0.038 0.249 0.023 C 0.249 0.008 0.2 -0.006 0.138 -0.007 C 0.107 -0.007 0.079 -0.005 0.059 0 C 0.03 0.007 0.013 0.018 0.013 0.031 C 0.013 0.038 0.018 0.045 0.027 0.051 C 0.048 0.064 0.089 0.073 0.136 0.074 C 0.191 0.076 0.236 0.065 0.236 0.052 C 0.237 0.038 0.192 0.026 0.137 0.024 C 0.109 0.024 0.084 0.026 0.065 0.03 C 0.04 0.037 0.024 0.048 0.024 0.059 C 0.024 0.065 0.029 0.071 0.037 0.077 C 0.056 0.088 0.092 0.097 0.135 0.098 C 0.185 0.099 0.225 0.089 0.225 0.077 C 0.226 0.065 0.186 0.054 0.136 0.053 C 0.111 0.052 0.088 0.054 0.071 0.058 C 0.048 0.064 0.035 0.073 0.035 0.084 C 0.035 0.089 0.039 0.095 0.046 0.1 C 0.063 0.11 0.096 0.118 0.134 0.119 C 0.179 0.119 0.215 0.111 0.215 0.1 C 0.215 0.089 0.18 0.079 0.135 0.078 C 0.113 0.078 0.092 0.08 0.077 0.083 C 0.056 0.088 0.044 0.097 0.043 0.106 C 0.043 0.111 0.048 0.116 0.054 0.12 C 0.069 0.13 0.099 0.137 0.133 0.137 C 0.173 0.138 0.206 0.131 0.206 0.121 C 0.207 0.111 0.174 0.102 0.134 0.101 C 0.114 0.101 0.095 0.102 0.082 0.106 C 0.063 0.11 0.052 0.118 0.052 0.126 C 0.052 0.131 0.055 0.135 0.061 0.139 C 0.075 0.148 0.101 0.154 0.132 0.155 C 0.169 0.155 0.198 0.149 0.198 0.14 C 0.199 0.131 0.17 0.123 0.133 0.122 C 0.115 0.122 0.099 0.123 0.087 0.126 C 0.07 0.13 0.06 0.137 0.06 0.145 C 0.06 0.149 0.063 0.152 0.068 0.156 C 0.08 0.164 0.104 0.169 0.132 0.17 C 0.165 0.171 0.191 0.165 0.191 0.156 C 0.191 0.149 0.166 0.141 0.133 0.141 C 0.116 0.14 0.101 0.142 0.09 0.144 C 0.075 0.148 0.066 0.154 0.066 0.161 C 0.066 0.165 0.069 0.168 0.074 0.171 C 0.085 0.178 0.107 0.183 0.131 0.184 C 0.161 0.185 0.185 0.179 0.185 0.172 C 0.185 0.164 0.161 0.158 0.132 0.157 C 0.118 0.157 0.104 0.158 0.094 0.161 C 0.08 0.164 0.072 0.169 0.072 0.176 C 0.072 0.179 0.075 0.182 0.079 0.185 C 0.089 0.191 0.108 0.196 0.131 0.196 C 0.157 0.197 0.179 0.192 0.179 0.185 C 0.179 0.179 0.158 0.173 0.131 0.173 C 0.119 0.172 0.106 0.173 0.097 0.175 C 0.085 0.179 0.078 0.184 0.078 0.189 C 0.078 0.192 0.08 0.195 0.084 0.197 C 0.093 0.203 0.11 0.207 0.131 0.208 C 0.155 0.208 0.174 0.203 0.174 0.198 C 0.174 0.192 0.155 0.186 0.131 0.186 C 0.119 0.186 0.108 0.187 0.101 0.189 C 0.089 0.191 0.083 0.196 0.083 0.201 C 0.083 0.203 0.085 0.206 0.088 0.208 C 0.096 0.214 0.112 0.217 0.13 0.218 C 0.152 0.218 0.169 0.214 0.169 0.209 C 0.169 0.203 0.152 0.199 0.131 0.198 C 0.12 0.198 0.11 0.199 0.103 0.201 C 0.093 0.203 0.087 0.207 0.087 0.212 C 0.087 0.214 0.089 0.216 0.092 0.218 E" pathEditMode="relative" ptsTypes="">
                                      <p:cBhvr>
                                        <p:cTn id="26" dur="2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7"/>
                    </p:tgtEl>
                  </p:cond>
                </p:stCondLst>
                <p:endSync evt="end" delay="0">
                  <p:rtn val="all"/>
                </p:endSync>
                <p:childTnLst>
                  <p:par>
                    <p:cTn id="28" fill="hold">
                      <p:stCondLst>
                        <p:cond delay="0"/>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7"/>
                                        </p:tgtEl>
                                        <p:attrNameLst>
                                          <p:attrName>r</p:attrName>
                                        </p:attrNameLst>
                                      </p:cBhvr>
                                    </p:animRot>
                                    <p:animRot by="-240000">
                                      <p:cBhvr>
                                        <p:cTn id="32" dur="200" fill="hold">
                                          <p:stCondLst>
                                            <p:cond delay="200"/>
                                          </p:stCondLst>
                                        </p:cTn>
                                        <p:tgtEl>
                                          <p:spTgt spid="7"/>
                                        </p:tgtEl>
                                        <p:attrNameLst>
                                          <p:attrName>r</p:attrName>
                                        </p:attrNameLst>
                                      </p:cBhvr>
                                    </p:animRot>
                                    <p:animRot by="240000">
                                      <p:cBhvr>
                                        <p:cTn id="33" dur="200" fill="hold">
                                          <p:stCondLst>
                                            <p:cond delay="400"/>
                                          </p:stCondLst>
                                        </p:cTn>
                                        <p:tgtEl>
                                          <p:spTgt spid="7"/>
                                        </p:tgtEl>
                                        <p:attrNameLst>
                                          <p:attrName>r</p:attrName>
                                        </p:attrNameLst>
                                      </p:cBhvr>
                                    </p:animRot>
                                    <p:animRot by="-240000">
                                      <p:cBhvr>
                                        <p:cTn id="34" dur="200" fill="hold">
                                          <p:stCondLst>
                                            <p:cond delay="600"/>
                                          </p:stCondLst>
                                        </p:cTn>
                                        <p:tgtEl>
                                          <p:spTgt spid="7"/>
                                        </p:tgtEl>
                                        <p:attrNameLst>
                                          <p:attrName>r</p:attrName>
                                        </p:attrNameLst>
                                      </p:cBhvr>
                                    </p:animRot>
                                    <p:animRot by="120000">
                                      <p:cBhvr>
                                        <p:cTn id="35" dur="200" fill="hold">
                                          <p:stCondLst>
                                            <p:cond delay="800"/>
                                          </p:stCondLst>
                                        </p:cTn>
                                        <p:tgtEl>
                                          <p:spTgt spid="7"/>
                                        </p:tgtEl>
                                        <p:attrNameLst>
                                          <p:attrName>r</p:attrName>
                                        </p:attrNameLst>
                                      </p:cBhvr>
                                    </p:animRot>
                                  </p:childTnLst>
                                </p:cTn>
                              </p:par>
                            </p:childTnLst>
                          </p:cTn>
                        </p:par>
                      </p:childTnLst>
                    </p:cTn>
                  </p:par>
                </p:childTnLst>
              </p:cTn>
              <p:nextCondLst>
                <p:cond evt="onClick" delay="0">
                  <p:tgtEl>
                    <p:spTgt spid="7"/>
                  </p:tgtEl>
                </p:cond>
              </p:nextCondLst>
            </p:seq>
            <p:seq concurrent="1" nextAc="seek">
              <p:cTn id="36" restart="whenNotActive" fill="hold" evtFilter="cancelBubble" nodeType="interactiveSeq">
                <p:stCondLst>
                  <p:cond evt="onClick" delay="0">
                    <p:tgtEl>
                      <p:spTgt spid="2"/>
                    </p:tgtEl>
                  </p:cond>
                </p:stCondLst>
                <p:endSync evt="end" delay="0">
                  <p:rtn val="all"/>
                </p:endSync>
                <p:childTnLst>
                  <p:par>
                    <p:cTn id="37" fill="hold">
                      <p:stCondLst>
                        <p:cond delay="0"/>
                      </p:stCondLst>
                      <p:childTnLst>
                        <p:par>
                          <p:cTn id="38" fill="hold">
                            <p:stCondLst>
                              <p:cond delay="0"/>
                            </p:stCondLst>
                            <p:childTnLst>
                              <p:par>
                                <p:cTn id="39" presetID="26" presetClass="emph" presetSubtype="0" fill="hold" nodeType="click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6" presetClass="emph" presetSubtype="0" fill="hold" nodeType="withEffect">
                                  <p:stCondLst>
                                    <p:cond delay="0"/>
                                  </p:stCondLst>
                                  <p:childTnLst>
                                    <p:animEffect transition="out" filter="fade">
                                      <p:cBhvr>
                                        <p:cTn id="43" dur="500" tmFilter="0, 0; .2, .5; .8, .5; 1, 0"/>
                                        <p:tgtEl>
                                          <p:spTgt spid="35"/>
                                        </p:tgtEl>
                                      </p:cBhvr>
                                    </p:animEffect>
                                    <p:animScale>
                                      <p:cBhvr>
                                        <p:cTn id="44" dur="250" autoRev="1" fill="hold"/>
                                        <p:tgtEl>
                                          <p:spTgt spid="35"/>
                                        </p:tgtEl>
                                      </p:cBhvr>
                                      <p:by x="105000" y="105000"/>
                                    </p:animScale>
                                  </p:childTnLst>
                                </p:cTn>
                              </p:par>
                            </p:childTnLst>
                          </p:cTn>
                        </p:par>
                      </p:childTnLst>
                    </p:cTn>
                  </p:par>
                </p:childTnLst>
              </p:cTn>
              <p:nextCondLst>
                <p:cond evt="onClick" delay="0">
                  <p:tgtEl>
                    <p:spTgt spid="2"/>
                  </p:tgtEl>
                </p:cond>
              </p:nextCondLst>
            </p:seq>
            <p:seq concurrent="1" nextAc="seek">
              <p:cTn id="45" restart="whenNotActive" fill="hold" evtFilter="cancelBubble" nodeType="interactiveSeq">
                <p:stCondLst>
                  <p:cond evt="onClick" delay="0">
                    <p:tgtEl>
                      <p:spTgt spid="36"/>
                    </p:tgtEl>
                  </p:cond>
                </p:stCondLst>
                <p:endSync evt="end" delay="0">
                  <p:rtn val="all"/>
                </p:endSync>
                <p:childTnLst>
                  <p:par>
                    <p:cTn id="46" fill="hold">
                      <p:stCondLst>
                        <p:cond delay="0"/>
                      </p:stCondLst>
                      <p:childTnLst>
                        <p:par>
                          <p:cTn id="47" fill="hold">
                            <p:stCondLst>
                              <p:cond delay="0"/>
                            </p:stCondLst>
                            <p:childTnLst>
                              <p:par>
                                <p:cTn id="48" presetID="52" presetClass="path" presetSubtype="0" accel="48000" decel="52000" fill="hold" nodeType="clickEffect">
                                  <p:stCondLst>
                                    <p:cond delay="0"/>
                                  </p:stCondLst>
                                  <p:childTnLst>
                                    <p:animMotion origin="layout" path="M 0 0 C -0.001 0.025 0.06 0.047 0.137 0.048 C 0.198 0.05 0.248 0.038 0.249 0.023 C 0.249 0.008 0.2 -0.006 0.138 -0.007 C 0.107 -0.007 0.079 -0.005 0.059 0 C 0.03 0.007 0.013 0.018 0.013 0.031 C 0.013 0.038 0.018 0.045 0.027 0.051 C 0.048 0.064 0.089 0.073 0.136 0.074 C 0.191 0.076 0.236 0.065 0.236 0.052 C 0.237 0.038 0.192 0.026 0.137 0.024 C 0.109 0.024 0.084 0.026 0.065 0.03 C 0.04 0.037 0.024 0.048 0.024 0.059 C 0.024 0.065 0.029 0.071 0.037 0.077 C 0.056 0.088 0.092 0.097 0.135 0.098 C 0.185 0.099 0.225 0.089 0.225 0.077 C 0.226 0.065 0.186 0.054 0.136 0.053 C 0.111 0.052 0.088 0.054 0.071 0.058 C 0.048 0.064 0.035 0.073 0.035 0.084 C 0.035 0.089 0.039 0.095 0.046 0.1 C 0.063 0.11 0.096 0.118 0.134 0.119 C 0.179 0.119 0.215 0.111 0.215 0.1 C 0.215 0.089 0.18 0.079 0.135 0.078 C 0.113 0.078 0.092 0.08 0.077 0.083 C 0.056 0.088 0.044 0.097 0.043 0.106 C 0.043 0.111 0.048 0.116 0.054 0.12 C 0.069 0.13 0.099 0.137 0.133 0.137 C 0.173 0.138 0.206 0.131 0.206 0.121 C 0.207 0.111 0.174 0.102 0.134 0.101 C 0.114 0.101 0.095 0.102 0.082 0.106 C 0.063 0.11 0.052 0.118 0.052 0.126 C 0.052 0.131 0.055 0.135 0.061 0.139 C 0.075 0.148 0.101 0.154 0.132 0.155 C 0.169 0.155 0.198 0.149 0.198 0.14 C 0.199 0.131 0.17 0.123 0.133 0.122 C 0.115 0.122 0.099 0.123 0.087 0.126 C 0.07 0.13 0.06 0.137 0.06 0.145 C 0.06 0.149 0.063 0.152 0.068 0.156 C 0.08 0.164 0.104 0.169 0.132 0.17 C 0.165 0.171 0.191 0.165 0.191 0.156 C 0.191 0.149 0.166 0.141 0.133 0.141 C 0.116 0.14 0.101 0.142 0.09 0.144 C 0.075 0.148 0.066 0.154 0.066 0.161 C 0.066 0.165 0.069 0.168 0.074 0.171 C 0.085 0.178 0.107 0.183 0.131 0.184 C 0.161 0.185 0.185 0.179 0.185 0.172 C 0.185 0.164 0.161 0.158 0.132 0.157 C 0.118 0.157 0.104 0.158 0.094 0.161 C 0.08 0.164 0.072 0.169 0.072 0.176 C 0.072 0.179 0.075 0.182 0.079 0.185 C 0.089 0.191 0.108 0.196 0.131 0.196 C 0.157 0.197 0.179 0.192 0.179 0.185 C 0.179 0.179 0.158 0.173 0.131 0.173 C 0.119 0.172 0.106 0.173 0.097 0.175 C 0.085 0.179 0.078 0.184 0.078 0.189 C 0.078 0.192 0.08 0.195 0.084 0.197 C 0.093 0.203 0.11 0.207 0.131 0.208 C 0.155 0.208 0.174 0.203 0.174 0.198 C 0.174 0.192 0.155 0.186 0.131 0.186 C 0.119 0.186 0.108 0.187 0.101 0.189 C 0.089 0.191 0.083 0.196 0.083 0.201 C 0.083 0.203 0.085 0.206 0.088 0.208 C 0.096 0.214 0.112 0.217 0.13 0.218 C 0.152 0.218 0.169 0.214 0.169 0.209 C 0.169 0.203 0.152 0.199 0.131 0.198 C 0.12 0.198 0.11 0.199 0.103 0.201 C 0.093 0.203 0.087 0.207 0.087 0.212 C 0.087 0.214 0.089 0.216 0.092 0.218 E" pathEditMode="relative" ptsTypes="">
                                      <p:cBhvr>
                                        <p:cTn id="49" dur="2000" fill="hold"/>
                                        <p:tgtEl>
                                          <p:spTgt spid="20"/>
                                        </p:tgtEl>
                                        <p:attrNameLst>
                                          <p:attrName>ppt_x</p:attrName>
                                          <p:attrName>ppt_y</p:attrName>
                                        </p:attrNameLst>
                                      </p:cBhvr>
                                    </p:animMotion>
                                  </p:childTnLst>
                                </p:cTn>
                              </p:par>
                              <p:par>
                                <p:cTn id="50" presetID="52" presetClass="path" presetSubtype="0" accel="48000" decel="52000" fill="hold" nodeType="withEffect">
                                  <p:stCondLst>
                                    <p:cond delay="0"/>
                                  </p:stCondLst>
                                  <p:childTnLst>
                                    <p:animMotion origin="layout" path="M 0 0 C -0.001 0.025 0.06 0.047 0.137 0.048 C 0.198 0.05 0.248 0.038 0.249 0.023 C 0.249 0.008 0.2 -0.006 0.138 -0.007 C 0.107 -0.007 0.079 -0.005 0.059 0 C 0.03 0.007 0.013 0.018 0.013 0.031 C 0.013 0.038 0.018 0.045 0.027 0.051 C 0.048 0.064 0.089 0.073 0.136 0.074 C 0.191 0.076 0.236 0.065 0.236 0.052 C 0.237 0.038 0.192 0.026 0.137 0.024 C 0.109 0.024 0.084 0.026 0.065 0.03 C 0.04 0.037 0.024 0.048 0.024 0.059 C 0.024 0.065 0.029 0.071 0.037 0.077 C 0.056 0.088 0.092 0.097 0.135 0.098 C 0.185 0.099 0.225 0.089 0.225 0.077 C 0.226 0.065 0.186 0.054 0.136 0.053 C 0.111 0.052 0.088 0.054 0.071 0.058 C 0.048 0.064 0.035 0.073 0.035 0.084 C 0.035 0.089 0.039 0.095 0.046 0.1 C 0.063 0.11 0.096 0.118 0.134 0.119 C 0.179 0.119 0.215 0.111 0.215 0.1 C 0.215 0.089 0.18 0.079 0.135 0.078 C 0.113 0.078 0.092 0.08 0.077 0.083 C 0.056 0.088 0.044 0.097 0.043 0.106 C 0.043 0.111 0.048 0.116 0.054 0.12 C 0.069 0.13 0.099 0.137 0.133 0.137 C 0.173 0.138 0.206 0.131 0.206 0.121 C 0.207 0.111 0.174 0.102 0.134 0.101 C 0.114 0.101 0.095 0.102 0.082 0.106 C 0.063 0.11 0.052 0.118 0.052 0.126 C 0.052 0.131 0.055 0.135 0.061 0.139 C 0.075 0.148 0.101 0.154 0.132 0.155 C 0.169 0.155 0.198 0.149 0.198 0.14 C 0.199 0.131 0.17 0.123 0.133 0.122 C 0.115 0.122 0.099 0.123 0.087 0.126 C 0.07 0.13 0.06 0.137 0.06 0.145 C 0.06 0.149 0.063 0.152 0.068 0.156 C 0.08 0.164 0.104 0.169 0.132 0.17 C 0.165 0.171 0.191 0.165 0.191 0.156 C 0.191 0.149 0.166 0.141 0.133 0.141 C 0.116 0.14 0.101 0.142 0.09 0.144 C 0.075 0.148 0.066 0.154 0.066 0.161 C 0.066 0.165 0.069 0.168 0.074 0.171 C 0.085 0.178 0.107 0.183 0.131 0.184 C 0.161 0.185 0.185 0.179 0.185 0.172 C 0.185 0.164 0.161 0.158 0.132 0.157 C 0.118 0.157 0.104 0.158 0.094 0.161 C 0.08 0.164 0.072 0.169 0.072 0.176 C 0.072 0.179 0.075 0.182 0.079 0.185 C 0.089 0.191 0.108 0.196 0.131 0.196 C 0.157 0.197 0.179 0.192 0.179 0.185 C 0.179 0.179 0.158 0.173 0.131 0.173 C 0.119 0.172 0.106 0.173 0.097 0.175 C 0.085 0.179 0.078 0.184 0.078 0.189 C 0.078 0.192 0.08 0.195 0.084 0.197 C 0.093 0.203 0.11 0.207 0.131 0.208 C 0.155 0.208 0.174 0.203 0.174 0.198 C 0.174 0.192 0.155 0.186 0.131 0.186 C 0.119 0.186 0.108 0.187 0.101 0.189 C 0.089 0.191 0.083 0.196 0.083 0.201 C 0.083 0.203 0.085 0.206 0.088 0.208 C 0.096 0.214 0.112 0.217 0.13 0.218 C 0.152 0.218 0.169 0.214 0.169 0.209 C 0.169 0.203 0.152 0.199 0.131 0.198 C 0.12 0.198 0.11 0.199 0.103 0.201 C 0.093 0.203 0.087 0.207 0.087 0.212 C 0.087 0.214 0.089 0.216 0.092 0.218 E" pathEditMode="relative" ptsTypes="">
                                      <p:cBhvr>
                                        <p:cTn id="51" dur="2000" fill="hold"/>
                                        <p:tgtEl>
                                          <p:spTgt spid="36"/>
                                        </p:tgtEl>
                                        <p:attrNameLst>
                                          <p:attrName>ppt_x</p:attrName>
                                          <p:attrName>ppt_y</p:attrName>
                                        </p:attrNameLst>
                                      </p:cBhvr>
                                    </p:animMotion>
                                  </p:childTnLst>
                                </p:cTn>
                              </p:par>
                              <p:par>
                                <p:cTn id="52" presetID="52" presetClass="path" presetSubtype="0" accel="48000" decel="52000" fill="hold" nodeType="withEffect">
                                  <p:stCondLst>
                                    <p:cond delay="0"/>
                                  </p:stCondLst>
                                  <p:childTnLst>
                                    <p:animMotion origin="layout" path="M 0 0 C -0.001 0.025 0.06 0.047 0.137 0.048 C 0.198 0.05 0.248 0.038 0.249 0.023 C 0.249 0.008 0.2 -0.006 0.138 -0.007 C 0.107 -0.007 0.079 -0.005 0.059 0 C 0.03 0.007 0.013 0.018 0.013 0.031 C 0.013 0.038 0.018 0.045 0.027 0.051 C 0.048 0.064 0.089 0.073 0.136 0.074 C 0.191 0.076 0.236 0.065 0.236 0.052 C 0.237 0.038 0.192 0.026 0.137 0.024 C 0.109 0.024 0.084 0.026 0.065 0.03 C 0.04 0.037 0.024 0.048 0.024 0.059 C 0.024 0.065 0.029 0.071 0.037 0.077 C 0.056 0.088 0.092 0.097 0.135 0.098 C 0.185 0.099 0.225 0.089 0.225 0.077 C 0.226 0.065 0.186 0.054 0.136 0.053 C 0.111 0.052 0.088 0.054 0.071 0.058 C 0.048 0.064 0.035 0.073 0.035 0.084 C 0.035 0.089 0.039 0.095 0.046 0.1 C 0.063 0.11 0.096 0.118 0.134 0.119 C 0.179 0.119 0.215 0.111 0.215 0.1 C 0.215 0.089 0.18 0.079 0.135 0.078 C 0.113 0.078 0.092 0.08 0.077 0.083 C 0.056 0.088 0.044 0.097 0.043 0.106 C 0.043 0.111 0.048 0.116 0.054 0.12 C 0.069 0.13 0.099 0.137 0.133 0.137 C 0.173 0.138 0.206 0.131 0.206 0.121 C 0.207 0.111 0.174 0.102 0.134 0.101 C 0.114 0.101 0.095 0.102 0.082 0.106 C 0.063 0.11 0.052 0.118 0.052 0.126 C 0.052 0.131 0.055 0.135 0.061 0.139 C 0.075 0.148 0.101 0.154 0.132 0.155 C 0.169 0.155 0.198 0.149 0.198 0.14 C 0.199 0.131 0.17 0.123 0.133 0.122 C 0.115 0.122 0.099 0.123 0.087 0.126 C 0.07 0.13 0.06 0.137 0.06 0.145 C 0.06 0.149 0.063 0.152 0.068 0.156 C 0.08 0.164 0.104 0.169 0.132 0.17 C 0.165 0.171 0.191 0.165 0.191 0.156 C 0.191 0.149 0.166 0.141 0.133 0.141 C 0.116 0.14 0.101 0.142 0.09 0.144 C 0.075 0.148 0.066 0.154 0.066 0.161 C 0.066 0.165 0.069 0.168 0.074 0.171 C 0.085 0.178 0.107 0.183 0.131 0.184 C 0.161 0.185 0.185 0.179 0.185 0.172 C 0.185 0.164 0.161 0.158 0.132 0.157 C 0.118 0.157 0.104 0.158 0.094 0.161 C 0.08 0.164 0.072 0.169 0.072 0.176 C 0.072 0.179 0.075 0.182 0.079 0.185 C 0.089 0.191 0.108 0.196 0.131 0.196 C 0.157 0.197 0.179 0.192 0.179 0.185 C 0.179 0.179 0.158 0.173 0.131 0.173 C 0.119 0.172 0.106 0.173 0.097 0.175 C 0.085 0.179 0.078 0.184 0.078 0.189 C 0.078 0.192 0.08 0.195 0.084 0.197 C 0.093 0.203 0.11 0.207 0.131 0.208 C 0.155 0.208 0.174 0.203 0.174 0.198 C 0.174 0.192 0.155 0.186 0.131 0.186 C 0.119 0.186 0.108 0.187 0.101 0.189 C 0.089 0.191 0.083 0.196 0.083 0.201 C 0.083 0.203 0.085 0.206 0.088 0.208 C 0.096 0.214 0.112 0.217 0.13 0.218 C 0.152 0.218 0.169 0.214 0.169 0.209 C 0.169 0.203 0.152 0.199 0.131 0.198 C 0.12 0.198 0.11 0.199 0.103 0.201 C 0.093 0.203 0.087 0.207 0.087 0.212 C 0.087 0.214 0.089 0.216 0.092 0.218 E" pathEditMode="relative" ptsTypes="">
                                      <p:cBhvr>
                                        <p:cTn id="53" dur="2000" fill="hold"/>
                                        <p:tgtEl>
                                          <p:spTgt spid="60"/>
                                        </p:tgtEl>
                                        <p:attrNameLst>
                                          <p:attrName>ppt_x</p:attrName>
                                          <p:attrName>ppt_y</p:attrName>
                                        </p:attrNameLst>
                                      </p:cBhvr>
                                    </p:animMotion>
                                  </p:childTnLst>
                                </p:cTn>
                              </p:par>
                            </p:childTnLst>
                          </p:cTn>
                        </p:par>
                      </p:childTnLst>
                    </p:cTn>
                  </p:par>
                </p:childTnLst>
              </p:cTn>
              <p:nextCondLst>
                <p:cond evt="onClick" delay="0">
                  <p:tgtEl>
                    <p:spTgt spid="3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ree Images : floor, interior, wall, ceiling, line, studio, indoor, brown, room, circle, blank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28" y="-78069"/>
            <a:ext cx="12264828" cy="6774863"/>
          </a:xfrm>
          <a:prstGeom prst="rect">
            <a:avLst/>
          </a:prstGeom>
          <a:solidFill>
            <a:srgbClr val="C00000"/>
          </a:solidFill>
          <a:ln>
            <a:solidFill>
              <a:schemeClr val="bg1"/>
            </a:solidFill>
          </a:ln>
        </p:spPr>
      </p:pic>
      <p:pic>
        <p:nvPicPr>
          <p:cNvPr id="23" name="Picture 22" descr="Free vector graphic: Lamp, Floor Lamp, Lighting, Ligh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0251" y="2268662"/>
            <a:ext cx="1493051" cy="3543583"/>
          </a:xfrm>
          <a:prstGeom prst="rect">
            <a:avLst/>
          </a:prstGeom>
        </p:spPr>
      </p:pic>
      <p:pic>
        <p:nvPicPr>
          <p:cNvPr id="6" name="Picture 5" descr="SKETCHUP TEXTURE: TEXTURE WOOD,WOOD FLOORS ,PARQUET, BAMBU, THATCH, CORK, RATTAN, WICK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28" y="5487563"/>
            <a:ext cx="12264828" cy="1451011"/>
          </a:xfrm>
          <a:prstGeom prst="rect">
            <a:avLst/>
          </a:prstGeom>
        </p:spPr>
      </p:pic>
      <p:pic>
        <p:nvPicPr>
          <p:cNvPr id="16" name="Picture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670049">
            <a:off x="9358573" y="5918802"/>
            <a:ext cx="626720" cy="809118"/>
          </a:xfrm>
          <a:prstGeom prst="rect">
            <a:avLst/>
          </a:prstGeom>
        </p:spPr>
      </p:pic>
      <p:pic>
        <p:nvPicPr>
          <p:cNvPr id="17" name="Picture 16" descr="Can iBooks Work for Distance Learning? [Webinar Recording] | Technology Enhanced Learn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0172" y="3691681"/>
            <a:ext cx="2466354" cy="1967510"/>
          </a:xfrm>
          <a:prstGeom prst="rect">
            <a:avLst/>
          </a:prstGeom>
        </p:spPr>
      </p:pic>
      <p:sp>
        <p:nvSpPr>
          <p:cNvPr id="2" name="TextBox 1"/>
          <p:cNvSpPr txBox="1"/>
          <p:nvPr/>
        </p:nvSpPr>
        <p:spPr>
          <a:xfrm>
            <a:off x="10206316" y="6114684"/>
            <a:ext cx="1771555" cy="769441"/>
          </a:xfrm>
          <a:prstGeom prst="rect">
            <a:avLst/>
          </a:prstGeom>
          <a:noFill/>
        </p:spPr>
        <p:txBody>
          <a:bodyPr wrap="square" rtlCol="0">
            <a:spAutoFit/>
          </a:bodyPr>
          <a:lstStyle/>
          <a:p>
            <a:pPr algn="ctr"/>
            <a:r>
              <a:rPr lang="en-US" sz="1100" b="1" i="1" dirty="0">
                <a:solidFill>
                  <a:schemeClr val="bg1"/>
                </a:solidFill>
                <a:latin typeface="Kristen ITC" panose="03050502040202030202" pitchFamily="66" charset="0"/>
              </a:rPr>
              <a:t>Read </a:t>
            </a:r>
            <a:r>
              <a:rPr lang="en-US" sz="1100" i="1" dirty="0">
                <a:solidFill>
                  <a:schemeClr val="bg1"/>
                </a:solidFill>
                <a:latin typeface="Kristen ITC" panose="03050502040202030202" pitchFamily="66" charset="0"/>
              </a:rPr>
              <a:t>the Prepare with Pedro Disaster Preparedness </a:t>
            </a:r>
            <a:r>
              <a:rPr lang="en-US" sz="1100" i="1" dirty="0" smtClean="0">
                <a:solidFill>
                  <a:schemeClr val="bg1"/>
                </a:solidFill>
                <a:latin typeface="Kristen ITC" panose="03050502040202030202" pitchFamily="66" charset="0"/>
              </a:rPr>
              <a:t>Activity </a:t>
            </a:r>
            <a:r>
              <a:rPr lang="en-US" sz="1100" i="1" dirty="0">
                <a:solidFill>
                  <a:schemeClr val="bg1"/>
                </a:solidFill>
                <a:latin typeface="Kristen ITC" panose="03050502040202030202" pitchFamily="66" charset="0"/>
              </a:rPr>
              <a:t>Book!</a:t>
            </a:r>
          </a:p>
        </p:txBody>
      </p:sp>
      <p:pic>
        <p:nvPicPr>
          <p:cNvPr id="10" name="Picture 9" descr="Thumbs-Up 2: Encompassing The Rainbow Spectrum"/>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06578" y="5799757"/>
            <a:ext cx="328980" cy="405148"/>
          </a:xfrm>
          <a:prstGeom prst="rect">
            <a:avLst/>
          </a:prstGeom>
        </p:spPr>
      </p:pic>
      <p:pic>
        <p:nvPicPr>
          <p:cNvPr id="11" name="Picture 10" descr="Green,blackboard,chalk,eraser,learn - free image from ..."/>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74377" y="196543"/>
            <a:ext cx="4179593" cy="2280019"/>
          </a:xfrm>
          <a:prstGeom prst="rect">
            <a:avLst/>
          </a:prstGeom>
        </p:spPr>
      </p:pic>
      <p:pic>
        <p:nvPicPr>
          <p:cNvPr id="9" name="Picture 8" descr="Download Bean Bag Picture Free Download PNG HQ HQ PNG Image | FreePNGIm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421060" y="4424290"/>
            <a:ext cx="1804374" cy="1727559"/>
          </a:xfrm>
          <a:prstGeom prst="rect">
            <a:avLst/>
          </a:prstGeom>
        </p:spPr>
      </p:pic>
      <p:pic>
        <p:nvPicPr>
          <p:cNvPr id="13" name="Picture 12" descr="Download Sofa Clipart HQ PNG Image | FreePNGIm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6364" y="3435237"/>
            <a:ext cx="5450777" cy="2870869"/>
          </a:xfrm>
          <a:prstGeom prst="rect">
            <a:avLst/>
          </a:prstGeom>
        </p:spPr>
      </p:pic>
      <p:sp>
        <p:nvSpPr>
          <p:cNvPr id="24" name="TextBox 23"/>
          <p:cNvSpPr txBox="1"/>
          <p:nvPr/>
        </p:nvSpPr>
        <p:spPr>
          <a:xfrm>
            <a:off x="4219348" y="484029"/>
            <a:ext cx="3195605" cy="338554"/>
          </a:xfrm>
          <a:prstGeom prst="rect">
            <a:avLst/>
          </a:prstGeom>
          <a:noFill/>
        </p:spPr>
        <p:txBody>
          <a:bodyPr wrap="square" rtlCol="0">
            <a:spAutoFit/>
          </a:bodyPr>
          <a:lstStyle/>
          <a:p>
            <a:r>
              <a:rPr lang="en-US" sz="1600" b="1" dirty="0">
                <a:solidFill>
                  <a:schemeClr val="bg1"/>
                </a:solidFill>
                <a:latin typeface="Comic Sans MS" panose="030F0702030302020204" pitchFamily="66" charset="0"/>
              </a:rPr>
              <a:t>National Preparedness Month</a:t>
            </a:r>
          </a:p>
        </p:txBody>
      </p:sp>
      <p:pic>
        <p:nvPicPr>
          <p:cNvPr id="26" name="Picture 25" descr="File:Oxygen15.04.1-computer-laptop.svg - Wikimedia Commons"/>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2451" y="3908808"/>
            <a:ext cx="1052223" cy="1052223"/>
          </a:xfrm>
          <a:prstGeom prst="rect">
            <a:avLst/>
          </a:prstGeom>
        </p:spPr>
      </p:pic>
      <p:pic>
        <p:nvPicPr>
          <p:cNvPr id="2052" name="Picture 4" descr="See the source image">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7913" y="4065380"/>
            <a:ext cx="761300" cy="5001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ownload Coffee Table Image Free PNG HQ HQ PNG Image ..."/>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02708" y="4278413"/>
            <a:ext cx="1486029" cy="1486029"/>
          </a:xfrm>
          <a:prstGeom prst="rect">
            <a:avLst/>
          </a:prstGeom>
        </p:spPr>
      </p:pic>
      <p:sp>
        <p:nvSpPr>
          <p:cNvPr id="30" name="Rectangle 29"/>
          <p:cNvSpPr/>
          <p:nvPr/>
        </p:nvSpPr>
        <p:spPr>
          <a:xfrm>
            <a:off x="503948" y="3316410"/>
            <a:ext cx="1790293" cy="461665"/>
          </a:xfrm>
          <a:prstGeom prst="rect">
            <a:avLst/>
          </a:prstGeom>
        </p:spPr>
        <p:txBody>
          <a:bodyPr wrap="square">
            <a:spAutoFit/>
          </a:bodyPr>
          <a:lstStyle/>
          <a:p>
            <a:pPr algn="ctr"/>
            <a:r>
              <a:rPr lang="en-US" sz="1200" b="1" i="1" dirty="0">
                <a:solidFill>
                  <a:schemeClr val="bg1"/>
                </a:solidFill>
                <a:latin typeface="Kristen ITC" panose="03050502040202030202" pitchFamily="66" charset="0"/>
              </a:rPr>
              <a:t>Play </a:t>
            </a:r>
            <a:r>
              <a:rPr lang="en-US" sz="1200" i="1" dirty="0">
                <a:solidFill>
                  <a:schemeClr val="bg1"/>
                </a:solidFill>
                <a:latin typeface="Kristen ITC" panose="03050502040202030202" pitchFamily="66" charset="0"/>
              </a:rPr>
              <a:t>the Disaster Master game!</a:t>
            </a:r>
          </a:p>
        </p:txBody>
      </p:sp>
      <p:pic>
        <p:nvPicPr>
          <p:cNvPr id="31" name="Picture 30" descr="Dog 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9136" y="5012210"/>
            <a:ext cx="3021775" cy="1922259"/>
          </a:xfrm>
          <a:prstGeom prst="rect">
            <a:avLst/>
          </a:prstGeom>
        </p:spPr>
      </p:pic>
      <p:pic>
        <p:nvPicPr>
          <p:cNvPr id="2054" name="Picture 6" descr="Build A Kit. Be a Hero... and Build a Kit! Join Gayle and her friends in gathering supplies needed to prepare for an emergency. Go through each level and pick the correct items for you and your family. You don’t need to fill every box. When you are done, print out an emergency kit checklist! Remember – people often lose electricity after a natural  disaste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62958" y="3748055"/>
            <a:ext cx="1004776" cy="624615"/>
          </a:xfrm>
          <a:prstGeom prst="rect">
            <a:avLst/>
          </a:prstGeom>
          <a:noFill/>
          <a:extLst>
            <a:ext uri="{909E8E84-426E-40DD-AFC4-6F175D3DCCD1}">
              <a14:hiddenFill xmlns:a14="http://schemas.microsoft.com/office/drawing/2010/main">
                <a:solidFill>
                  <a:srgbClr val="FFFFFF"/>
                </a:solidFill>
              </a14:hiddenFill>
            </a:ext>
          </a:extLst>
        </p:spPr>
      </p:pic>
      <p:sp>
        <p:nvSpPr>
          <p:cNvPr id="2049" name="Rectangle 2048"/>
          <p:cNvSpPr/>
          <p:nvPr/>
        </p:nvSpPr>
        <p:spPr>
          <a:xfrm>
            <a:off x="6578505" y="3240730"/>
            <a:ext cx="1343866" cy="461665"/>
          </a:xfrm>
          <a:prstGeom prst="rect">
            <a:avLst/>
          </a:prstGeom>
        </p:spPr>
        <p:txBody>
          <a:bodyPr wrap="square">
            <a:spAutoFit/>
          </a:bodyPr>
          <a:lstStyle/>
          <a:p>
            <a:pPr algn="ctr"/>
            <a:r>
              <a:rPr lang="en-US" sz="1200" b="1" i="1" dirty="0">
                <a:solidFill>
                  <a:schemeClr val="bg1"/>
                </a:solidFill>
                <a:latin typeface="Kristen ITC" panose="03050502040202030202" pitchFamily="66" charset="0"/>
              </a:rPr>
              <a:t>Play </a:t>
            </a:r>
            <a:r>
              <a:rPr lang="en-US" sz="1200" i="1" dirty="0">
                <a:solidFill>
                  <a:schemeClr val="bg1"/>
                </a:solidFill>
                <a:latin typeface="Kristen ITC" panose="03050502040202030202" pitchFamily="66" charset="0"/>
              </a:rPr>
              <a:t>the Build a Kit game!</a:t>
            </a:r>
          </a:p>
        </p:txBody>
      </p:sp>
      <p:sp>
        <p:nvSpPr>
          <p:cNvPr id="2082" name="TextBox 2081"/>
          <p:cNvSpPr txBox="1"/>
          <p:nvPr/>
        </p:nvSpPr>
        <p:spPr>
          <a:xfrm>
            <a:off x="3979192" y="917847"/>
            <a:ext cx="1505540" cy="1107996"/>
          </a:xfrm>
          <a:prstGeom prst="rect">
            <a:avLst/>
          </a:prstGeom>
          <a:noFill/>
        </p:spPr>
        <p:txBody>
          <a:bodyPr wrap="none" rtlCol="0">
            <a:spAutoFit/>
          </a:bodyPr>
          <a:lstStyle/>
          <a:p>
            <a:r>
              <a:rPr lang="en-US" sz="1600" dirty="0">
                <a:solidFill>
                  <a:schemeClr val="bg1"/>
                </a:solidFill>
                <a:latin typeface="Comic Sans MS" panose="030F0702030302020204" pitchFamily="66" charset="0"/>
              </a:rPr>
              <a:t>1. Make a plan</a:t>
            </a:r>
          </a:p>
          <a:p>
            <a:r>
              <a:rPr lang="en-US" sz="1600" dirty="0">
                <a:solidFill>
                  <a:schemeClr val="bg1"/>
                </a:solidFill>
                <a:latin typeface="Comic Sans MS" panose="030F0702030302020204" pitchFamily="66" charset="0"/>
              </a:rPr>
              <a:t>2. Build a kit</a:t>
            </a:r>
          </a:p>
          <a:p>
            <a:r>
              <a:rPr lang="en-US" sz="1600" dirty="0">
                <a:solidFill>
                  <a:schemeClr val="bg1"/>
                </a:solidFill>
                <a:latin typeface="Comic Sans MS" panose="030F0702030302020204" pitchFamily="66" charset="0"/>
              </a:rPr>
              <a:t>3. Be ready</a:t>
            </a:r>
          </a:p>
          <a:p>
            <a:endParaRPr lang="en-US" dirty="0"/>
          </a:p>
        </p:txBody>
      </p:sp>
      <p:pic>
        <p:nvPicPr>
          <p:cNvPr id="2091" name="Picture 2090" descr="Download School Bag Image Download HD PNG HQ PNG Image ...">
            <a:hlinkClick r:id="rId18"/>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318556">
            <a:off x="6065874" y="4783899"/>
            <a:ext cx="1144368" cy="1158267"/>
          </a:xfrm>
          <a:prstGeom prst="rect">
            <a:avLst/>
          </a:prstGeom>
        </p:spPr>
      </p:pic>
      <p:sp>
        <p:nvSpPr>
          <p:cNvPr id="2094" name="Rectangle 2093"/>
          <p:cNvSpPr/>
          <p:nvPr/>
        </p:nvSpPr>
        <p:spPr>
          <a:xfrm>
            <a:off x="4820154" y="2620379"/>
            <a:ext cx="1376038" cy="1734902"/>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eorgia" panose="02040502050405020303" pitchFamily="18" charset="0"/>
              </a:rPr>
              <a:t>Build a kit so you are ready for disasters and emergencies!</a:t>
            </a:r>
          </a:p>
          <a:p>
            <a:pPr algn="ctr"/>
            <a:endParaRPr lang="en-US" sz="1200" dirty="0"/>
          </a:p>
          <a:p>
            <a:pPr algn="ctr"/>
            <a:r>
              <a:rPr lang="en-US" sz="1200" b="1" dirty="0">
                <a:latin typeface="Georgia" panose="02040502050405020303" pitchFamily="18" charset="0"/>
              </a:rPr>
              <a:t>Click</a:t>
            </a:r>
            <a:r>
              <a:rPr lang="en-US" sz="1200" dirty="0">
                <a:latin typeface="Georgia" panose="02040502050405020303" pitchFamily="18" charset="0"/>
              </a:rPr>
              <a:t> on the backpack for a list of emergency supplies!</a:t>
            </a:r>
          </a:p>
        </p:txBody>
      </p:sp>
      <p:sp>
        <p:nvSpPr>
          <p:cNvPr id="2095" name="Rectangle 2094"/>
          <p:cNvSpPr/>
          <p:nvPr/>
        </p:nvSpPr>
        <p:spPr>
          <a:xfrm>
            <a:off x="8258926" y="2128193"/>
            <a:ext cx="1796232" cy="1248772"/>
          </a:xfrm>
          <a:prstGeom prst="rect">
            <a:avLst/>
          </a:prstGeom>
          <a:solidFill>
            <a:schemeClr val="accent2"/>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Georgia" panose="02040502050405020303" pitchFamily="18" charset="0"/>
              </a:rPr>
              <a:t>How will you talk to your family during an emergency or disaster?</a:t>
            </a:r>
          </a:p>
          <a:p>
            <a:pPr algn="ctr"/>
            <a:endParaRPr lang="en-US" sz="1100" dirty="0">
              <a:latin typeface="Georgia" panose="02040502050405020303" pitchFamily="18" charset="0"/>
            </a:endParaRPr>
          </a:p>
          <a:p>
            <a:pPr algn="ctr"/>
            <a:r>
              <a:rPr lang="en-US" sz="1100" b="1" dirty="0">
                <a:latin typeface="Georgia" panose="02040502050405020303" pitchFamily="18" charset="0"/>
              </a:rPr>
              <a:t>Click</a:t>
            </a:r>
            <a:r>
              <a:rPr lang="en-US" sz="1100" dirty="0">
                <a:latin typeface="Georgia" panose="02040502050405020303" pitchFamily="18" charset="0"/>
              </a:rPr>
              <a:t> on the phone to make a family communication plan!</a:t>
            </a:r>
          </a:p>
        </p:txBody>
      </p:sp>
      <p:sp>
        <p:nvSpPr>
          <p:cNvPr id="2096" name="Right Arrow 2095"/>
          <p:cNvSpPr/>
          <p:nvPr/>
        </p:nvSpPr>
        <p:spPr>
          <a:xfrm rot="2593308">
            <a:off x="5672420" y="4615174"/>
            <a:ext cx="509960" cy="238339"/>
          </a:xfrm>
          <a:prstGeom prst="rightArrow">
            <a:avLst/>
          </a:prstGeom>
          <a:solidFill>
            <a:srgbClr val="58319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8" name="Picture 2097" descr="Red Telephone Vector image - Free stock photo - Public ...">
            <a:hlinkClick r:id="rId20"/>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305412" y="3246688"/>
            <a:ext cx="724479" cy="461101"/>
          </a:xfrm>
          <a:prstGeom prst="rect">
            <a:avLst/>
          </a:prstGeom>
        </p:spPr>
      </p:pic>
      <p:pic>
        <p:nvPicPr>
          <p:cNvPr id="83" name="Picture 82" descr="Free vector graphic: Book, Shelf, Bookshelf, Literature - Free Image on Pixabay - 78339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615699" y="3971357"/>
            <a:ext cx="1181235" cy="603401"/>
          </a:xfrm>
          <a:prstGeom prst="rect">
            <a:avLst/>
          </a:prstGeom>
        </p:spPr>
      </p:pic>
      <p:pic>
        <p:nvPicPr>
          <p:cNvPr id="2101" name="Picture 2100" descr="French – The Multiliteracies Project"/>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895806" y="2370314"/>
            <a:ext cx="1346243" cy="905349"/>
          </a:xfrm>
          <a:prstGeom prst="rect">
            <a:avLst/>
          </a:prstGeom>
        </p:spPr>
      </p:pic>
      <p:sp>
        <p:nvSpPr>
          <p:cNvPr id="42" name="Rectangle 41"/>
          <p:cNvSpPr/>
          <p:nvPr/>
        </p:nvSpPr>
        <p:spPr>
          <a:xfrm>
            <a:off x="1160713" y="2370314"/>
            <a:ext cx="943251" cy="38952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Candara Light" panose="020E0502030303020204" pitchFamily="34" charset="0"/>
              </a:rPr>
              <a:t>Do you know where you live?</a:t>
            </a:r>
          </a:p>
        </p:txBody>
      </p:sp>
      <p:pic>
        <p:nvPicPr>
          <p:cNvPr id="20" name="Picture 19" descr="BIG IMAGE (PNG)"/>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188905" y="5288069"/>
            <a:ext cx="731229" cy="529227"/>
          </a:xfrm>
          <a:prstGeom prst="rect">
            <a:avLst/>
          </a:prstGeom>
        </p:spPr>
      </p:pic>
      <p:pic>
        <p:nvPicPr>
          <p:cNvPr id="21" name="Picture 20" descr="Download Ambulance Png Image HQ PNG Image | FreePNGImg"/>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734985" y="3585026"/>
            <a:ext cx="720581" cy="593486"/>
          </a:xfrm>
          <a:prstGeom prst="rect">
            <a:avLst/>
          </a:prstGeom>
        </p:spPr>
      </p:pic>
      <p:sp>
        <p:nvSpPr>
          <p:cNvPr id="46" name="Rectangle 45"/>
          <p:cNvSpPr/>
          <p:nvPr/>
        </p:nvSpPr>
        <p:spPr>
          <a:xfrm>
            <a:off x="7146379" y="6072282"/>
            <a:ext cx="873864" cy="403231"/>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Candara Light" panose="020E0502030303020204" pitchFamily="34" charset="0"/>
              </a:rPr>
              <a:t>Call </a:t>
            </a:r>
            <a:r>
              <a:rPr lang="en-US" sz="900" dirty="0">
                <a:solidFill>
                  <a:srgbClr val="FF0000"/>
                </a:solidFill>
                <a:latin typeface="Candara Light" panose="020E0502030303020204" pitchFamily="34" charset="0"/>
              </a:rPr>
              <a:t>911</a:t>
            </a:r>
            <a:r>
              <a:rPr lang="en-US" sz="900" dirty="0">
                <a:solidFill>
                  <a:schemeClr val="tx1"/>
                </a:solidFill>
                <a:latin typeface="Candara Light" panose="020E0502030303020204" pitchFamily="34" charset="0"/>
              </a:rPr>
              <a:t> for emergencies!</a:t>
            </a:r>
          </a:p>
        </p:txBody>
      </p:sp>
      <p:pic>
        <p:nvPicPr>
          <p:cNvPr id="2099" name="Picture 209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20759342">
            <a:off x="7968638" y="6062273"/>
            <a:ext cx="382350" cy="740032"/>
          </a:xfrm>
          <a:prstGeom prst="rect">
            <a:avLst/>
          </a:prstGeom>
        </p:spPr>
      </p:pic>
      <p:pic>
        <p:nvPicPr>
          <p:cNvPr id="15" name="Picture 14" descr="Tornado Funnel Storm · Free vector graphic on Pixabay">
            <a:hlinkClick r:id="rId27"/>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648712" y="1344091"/>
            <a:ext cx="677492" cy="562699"/>
          </a:xfrm>
          <a:prstGeom prst="rect">
            <a:avLst/>
          </a:prstGeom>
        </p:spPr>
      </p:pic>
      <p:pic>
        <p:nvPicPr>
          <p:cNvPr id="25" name="Picture 24" descr="File:Flooded house icon.svg - Wikimedia Commons">
            <a:hlinkClick r:id="rId29"/>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081544" y="1231419"/>
            <a:ext cx="512190" cy="574028"/>
          </a:xfrm>
          <a:prstGeom prst="rect">
            <a:avLst/>
          </a:prstGeom>
        </p:spPr>
      </p:pic>
      <p:pic>
        <p:nvPicPr>
          <p:cNvPr id="27" name="Picture 26" descr="fire64 | Free SVG">
            <a:hlinkClick r:id="rId31"/>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387079" y="1487975"/>
            <a:ext cx="619475" cy="690813"/>
          </a:xfrm>
          <a:prstGeom prst="rect">
            <a:avLst/>
          </a:prstGeom>
        </p:spPr>
      </p:pic>
      <p:sp>
        <p:nvSpPr>
          <p:cNvPr id="28" name="TextBox 27"/>
          <p:cNvSpPr txBox="1"/>
          <p:nvPr/>
        </p:nvSpPr>
        <p:spPr>
          <a:xfrm>
            <a:off x="6006924" y="915195"/>
            <a:ext cx="1045479" cy="323165"/>
          </a:xfrm>
          <a:prstGeom prst="rect">
            <a:avLst/>
          </a:prstGeom>
          <a:noFill/>
        </p:spPr>
        <p:txBody>
          <a:bodyPr wrap="none" rtlCol="0">
            <a:spAutoFit/>
          </a:bodyPr>
          <a:lstStyle/>
          <a:p>
            <a:r>
              <a:rPr lang="en-US" sz="1500" u="sng" dirty="0">
                <a:solidFill>
                  <a:schemeClr val="bg1"/>
                </a:solidFill>
                <a:latin typeface="Comic Sans MS" panose="030F0702030302020204" pitchFamily="66" charset="0"/>
              </a:rPr>
              <a:t>Disasters</a:t>
            </a:r>
          </a:p>
        </p:txBody>
      </p:sp>
      <p:pic>
        <p:nvPicPr>
          <p:cNvPr id="7" name="Picture 6" descr="Police car PNG"/>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130411" y="4479949"/>
            <a:ext cx="494090" cy="274714"/>
          </a:xfrm>
          <a:prstGeom prst="rect">
            <a:avLst/>
          </a:prstGeom>
        </p:spPr>
      </p:pic>
      <p:sp>
        <p:nvSpPr>
          <p:cNvPr id="54" name="Rectangle 53"/>
          <p:cNvSpPr/>
          <p:nvPr/>
        </p:nvSpPr>
        <p:spPr>
          <a:xfrm>
            <a:off x="8261771" y="343954"/>
            <a:ext cx="1713132" cy="947343"/>
          </a:xfrm>
          <a:prstGeom prst="rect">
            <a:avLst/>
          </a:prstGeom>
          <a:solidFill>
            <a:srgbClr val="FF0000"/>
          </a:solidFill>
          <a:ln w="38100">
            <a:solidFill>
              <a:srgbClr val="CD0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eorgia" panose="02040502050405020303" pitchFamily="18" charset="0"/>
              </a:rPr>
              <a:t>Know about disasters to be prepared!</a:t>
            </a:r>
          </a:p>
          <a:p>
            <a:pPr algn="ctr"/>
            <a:endParaRPr lang="en-US" sz="1200" dirty="0">
              <a:latin typeface="Georgia" panose="02040502050405020303" pitchFamily="18" charset="0"/>
            </a:endParaRPr>
          </a:p>
          <a:p>
            <a:pPr algn="ctr"/>
            <a:r>
              <a:rPr lang="en-US" sz="1200" b="1" dirty="0">
                <a:latin typeface="Georgia" panose="02040502050405020303" pitchFamily="18" charset="0"/>
              </a:rPr>
              <a:t>Click</a:t>
            </a:r>
            <a:r>
              <a:rPr lang="en-US" sz="1200" dirty="0">
                <a:latin typeface="Georgia" panose="02040502050405020303" pitchFamily="18" charset="0"/>
              </a:rPr>
              <a:t> on the disaster images to learn more!</a:t>
            </a:r>
          </a:p>
        </p:txBody>
      </p:sp>
      <p:pic>
        <p:nvPicPr>
          <p:cNvPr id="22" name="Picture 21" descr="bear PNG image"/>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046381" y="3729577"/>
            <a:ext cx="213859" cy="323629"/>
          </a:xfrm>
          <a:prstGeom prst="rect">
            <a:avLst/>
          </a:prstGeom>
        </p:spPr>
      </p:pic>
      <p:pic>
        <p:nvPicPr>
          <p:cNvPr id="2050" name="Picture 2049" descr="Piggy bank 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8858481" y="4191094"/>
            <a:ext cx="265113" cy="235108"/>
          </a:xfrm>
          <a:prstGeom prst="rect">
            <a:avLst/>
          </a:prstGeom>
        </p:spPr>
      </p:pic>
      <p:pic>
        <p:nvPicPr>
          <p:cNvPr id="2058" name="Picture 2057" descr="Art Design Tegne · Gratis vektorgrafikk på Pixabay"/>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561521" y="3734777"/>
            <a:ext cx="221120" cy="300389"/>
          </a:xfrm>
          <a:prstGeom prst="rect">
            <a:avLst/>
          </a:prstGeom>
        </p:spPr>
      </p:pic>
      <p:pic>
        <p:nvPicPr>
          <p:cNvPr id="2061" name="Picture 2060" descr="Library | Free SV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9681441" y="4814721"/>
            <a:ext cx="383711" cy="383711"/>
          </a:xfrm>
          <a:prstGeom prst="rect">
            <a:avLst/>
          </a:prstGeom>
        </p:spPr>
      </p:pic>
      <p:sp>
        <p:nvSpPr>
          <p:cNvPr id="59" name="Right Arrow 58"/>
          <p:cNvSpPr/>
          <p:nvPr/>
        </p:nvSpPr>
        <p:spPr>
          <a:xfrm rot="8955693">
            <a:off x="7977285" y="1469996"/>
            <a:ext cx="491287" cy="238339"/>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rot="2802791">
            <a:off x="10155990" y="2811662"/>
            <a:ext cx="491287" cy="238339"/>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TextBox 2055"/>
          <p:cNvSpPr txBox="1"/>
          <p:nvPr/>
        </p:nvSpPr>
        <p:spPr>
          <a:xfrm rot="20711753">
            <a:off x="7974504" y="6288428"/>
            <a:ext cx="370615" cy="230832"/>
          </a:xfrm>
          <a:prstGeom prst="rect">
            <a:avLst/>
          </a:prstGeom>
          <a:noFill/>
        </p:spPr>
        <p:txBody>
          <a:bodyPr wrap="square" rtlCol="0">
            <a:spAutoFit/>
          </a:bodyPr>
          <a:lstStyle/>
          <a:p>
            <a:r>
              <a:rPr lang="en-US" sz="900" dirty="0">
                <a:solidFill>
                  <a:schemeClr val="bg1"/>
                </a:solidFill>
              </a:rPr>
              <a:t>911</a:t>
            </a:r>
          </a:p>
        </p:txBody>
      </p:sp>
      <p:pic>
        <p:nvPicPr>
          <p:cNvPr id="2060" name="Picture 2059"/>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086896" y="2214284"/>
            <a:ext cx="3737590" cy="4463571"/>
          </a:xfrm>
          <a:prstGeom prst="rect">
            <a:avLst/>
          </a:prstGeom>
        </p:spPr>
      </p:pic>
      <p:pic>
        <p:nvPicPr>
          <p:cNvPr id="2064" name="Picture 2063" descr="Green Leaves and Green Background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97190" y="343954"/>
            <a:ext cx="2327869" cy="1597481"/>
          </a:xfrm>
          <a:prstGeom prst="rect">
            <a:avLst/>
          </a:prstGeom>
        </p:spPr>
      </p:pic>
      <p:pic>
        <p:nvPicPr>
          <p:cNvPr id="2062" name="Picture 2061" descr="Window 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310793" y="-108467"/>
            <a:ext cx="2919690" cy="2560811"/>
          </a:xfrm>
          <a:prstGeom prst="rect">
            <a:avLst/>
          </a:prstGeom>
        </p:spPr>
      </p:pic>
      <p:pic>
        <p:nvPicPr>
          <p:cNvPr id="64" name="Picture 63" descr="Download Baseball Bat File HQ PNG Image | FreePNGImg"/>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20402652">
            <a:off x="7551627" y="4338090"/>
            <a:ext cx="1331638" cy="1325122"/>
          </a:xfrm>
          <a:prstGeom prst="rect">
            <a:avLst/>
          </a:prstGeom>
        </p:spPr>
      </p:pic>
      <p:pic>
        <p:nvPicPr>
          <p:cNvPr id="5" name="Picture 4" descr="File:Books.svg - Wikimedia Commons"/>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9045182" y="4466006"/>
            <a:ext cx="477953" cy="287020"/>
          </a:xfrm>
          <a:prstGeom prst="rect">
            <a:avLst/>
          </a:prstGeom>
        </p:spPr>
      </p:pic>
      <p:pic>
        <p:nvPicPr>
          <p:cNvPr id="8" name="Picture 7" descr="Lego PN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flipH="1">
            <a:off x="8804733" y="4996283"/>
            <a:ext cx="327380" cy="134506"/>
          </a:xfrm>
          <a:prstGeom prst="rect">
            <a:avLst/>
          </a:prstGeom>
        </p:spPr>
      </p:pic>
      <p:pic>
        <p:nvPicPr>
          <p:cNvPr id="2055" name="Picture 2054" descr="Free vector graphic: Blocks, Building, Brick, Plastic ..."/>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046289" y="4885612"/>
            <a:ext cx="205082" cy="235501"/>
          </a:xfrm>
          <a:prstGeom prst="rect">
            <a:avLst/>
          </a:prstGeom>
        </p:spPr>
      </p:pic>
      <p:pic>
        <p:nvPicPr>
          <p:cNvPr id="2057" name="Picture 2056" descr="File:Marbles.png - Wikimedia Commons"/>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771367" y="5449412"/>
            <a:ext cx="313458" cy="313458"/>
          </a:xfrm>
          <a:prstGeom prst="rect">
            <a:avLst/>
          </a:prstGeom>
        </p:spPr>
      </p:pic>
      <p:pic>
        <p:nvPicPr>
          <p:cNvPr id="65" name="Picture 64" descr="Transparent tablet PNG image">
            <a:hlinkClick r:id="rId46"/>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675198" y="3677606"/>
            <a:ext cx="1166871" cy="757055"/>
          </a:xfrm>
          <a:prstGeom prst="rect">
            <a:avLst/>
          </a:prstGeom>
        </p:spPr>
      </p:pic>
      <p:pic>
        <p:nvPicPr>
          <p:cNvPr id="2059" name="Picture 2058" descr="Bola Verde Amarillo · Imagen gratis en Pixabay"/>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10466798" y="4957500"/>
            <a:ext cx="178128" cy="179374"/>
          </a:xfrm>
          <a:prstGeom prst="rect">
            <a:avLst/>
          </a:prstGeom>
        </p:spPr>
      </p:pic>
      <p:pic>
        <p:nvPicPr>
          <p:cNvPr id="3" name="Picture 2"/>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10226552" y="900397"/>
            <a:ext cx="1469999" cy="922833"/>
          </a:xfrm>
          <a:prstGeom prst="rect">
            <a:avLst/>
          </a:prstGeom>
        </p:spPr>
      </p:pic>
      <p:pic>
        <p:nvPicPr>
          <p:cNvPr id="2063" name="Picture 2062" descr="Free vector graphic: Blocks, Blue, Bricks - Free Image on ..."/>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9225654" y="4964718"/>
            <a:ext cx="141243" cy="153155"/>
          </a:xfrm>
          <a:prstGeom prst="rect">
            <a:avLst/>
          </a:prstGeom>
        </p:spPr>
      </p:pic>
      <p:pic>
        <p:nvPicPr>
          <p:cNvPr id="63" name="Picture 62" descr="Picture, photo frame PNG"/>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162561" y="788980"/>
            <a:ext cx="1594372" cy="1109904"/>
          </a:xfrm>
          <a:prstGeom prst="rect">
            <a:avLst/>
          </a:prstGeom>
        </p:spPr>
      </p:pic>
      <p:sp>
        <p:nvSpPr>
          <p:cNvPr id="19" name="Rectangle 18"/>
          <p:cNvSpPr/>
          <p:nvPr/>
        </p:nvSpPr>
        <p:spPr>
          <a:xfrm rot="1454276">
            <a:off x="11161979" y="378669"/>
            <a:ext cx="831810" cy="59492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Candara Light" panose="020E0502030303020204" pitchFamily="34" charset="0"/>
              </a:rPr>
              <a:t>Do you know the names of your family members?</a:t>
            </a:r>
          </a:p>
        </p:txBody>
      </p:sp>
    </p:spTree>
    <p:extLst>
      <p:ext uri="{BB962C8B-B14F-4D97-AF65-F5344CB8AC3E}">
        <p14:creationId xmlns:p14="http://schemas.microsoft.com/office/powerpoint/2010/main" val="95979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060"/>
                                        </p:tgtEl>
                                        <p:attrNameLst>
                                          <p:attrName>style.visibility</p:attrName>
                                        </p:attrNameLst>
                                      </p:cBhvr>
                                      <p:to>
                                        <p:strVal val="visible"/>
                                      </p:to>
                                    </p:set>
                                    <p:animEffect transition="in" filter="wipe(down)">
                                      <p:cBhvr>
                                        <p:cTn id="7" dur="580">
                                          <p:stCondLst>
                                            <p:cond delay="0"/>
                                          </p:stCondLst>
                                        </p:cTn>
                                        <p:tgtEl>
                                          <p:spTgt spid="2060"/>
                                        </p:tgtEl>
                                      </p:cBhvr>
                                    </p:animEffect>
                                    <p:anim calcmode="lin" valueType="num">
                                      <p:cBhvr>
                                        <p:cTn id="8" dur="1822" tmFilter="0,0; 0.14,0.36; 0.43,0.73; 0.71,0.91; 1.0,1.0">
                                          <p:stCondLst>
                                            <p:cond delay="0"/>
                                          </p:stCondLst>
                                        </p:cTn>
                                        <p:tgtEl>
                                          <p:spTgt spid="206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6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6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6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6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60"/>
                                        </p:tgtEl>
                                      </p:cBhvr>
                                      <p:to x="100000" y="60000"/>
                                    </p:animScale>
                                    <p:animScale>
                                      <p:cBhvr>
                                        <p:cTn id="14" dur="166" decel="50000">
                                          <p:stCondLst>
                                            <p:cond delay="676"/>
                                          </p:stCondLst>
                                        </p:cTn>
                                        <p:tgtEl>
                                          <p:spTgt spid="2060"/>
                                        </p:tgtEl>
                                      </p:cBhvr>
                                      <p:to x="100000" y="100000"/>
                                    </p:animScale>
                                    <p:animScale>
                                      <p:cBhvr>
                                        <p:cTn id="15" dur="26">
                                          <p:stCondLst>
                                            <p:cond delay="1312"/>
                                          </p:stCondLst>
                                        </p:cTn>
                                        <p:tgtEl>
                                          <p:spTgt spid="2060"/>
                                        </p:tgtEl>
                                      </p:cBhvr>
                                      <p:to x="100000" y="80000"/>
                                    </p:animScale>
                                    <p:animScale>
                                      <p:cBhvr>
                                        <p:cTn id="16" dur="166" decel="50000">
                                          <p:stCondLst>
                                            <p:cond delay="1338"/>
                                          </p:stCondLst>
                                        </p:cTn>
                                        <p:tgtEl>
                                          <p:spTgt spid="2060"/>
                                        </p:tgtEl>
                                      </p:cBhvr>
                                      <p:to x="100000" y="100000"/>
                                    </p:animScale>
                                    <p:animScale>
                                      <p:cBhvr>
                                        <p:cTn id="17" dur="26">
                                          <p:stCondLst>
                                            <p:cond delay="1642"/>
                                          </p:stCondLst>
                                        </p:cTn>
                                        <p:tgtEl>
                                          <p:spTgt spid="2060"/>
                                        </p:tgtEl>
                                      </p:cBhvr>
                                      <p:to x="100000" y="90000"/>
                                    </p:animScale>
                                    <p:animScale>
                                      <p:cBhvr>
                                        <p:cTn id="18" dur="166" decel="50000">
                                          <p:stCondLst>
                                            <p:cond delay="1668"/>
                                          </p:stCondLst>
                                        </p:cTn>
                                        <p:tgtEl>
                                          <p:spTgt spid="2060"/>
                                        </p:tgtEl>
                                      </p:cBhvr>
                                      <p:to x="100000" y="100000"/>
                                    </p:animScale>
                                    <p:animScale>
                                      <p:cBhvr>
                                        <p:cTn id="19" dur="26">
                                          <p:stCondLst>
                                            <p:cond delay="1808"/>
                                          </p:stCondLst>
                                        </p:cTn>
                                        <p:tgtEl>
                                          <p:spTgt spid="2060"/>
                                        </p:tgtEl>
                                      </p:cBhvr>
                                      <p:to x="100000" y="95000"/>
                                    </p:animScale>
                                    <p:animScale>
                                      <p:cBhvr>
                                        <p:cTn id="20" dur="166" decel="50000">
                                          <p:stCondLst>
                                            <p:cond delay="1834"/>
                                          </p:stCondLst>
                                        </p:cTn>
                                        <p:tgtEl>
                                          <p:spTgt spid="20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0" name="Rectangle 29"/>
          <p:cNvSpPr/>
          <p:nvPr/>
        </p:nvSpPr>
        <p:spPr>
          <a:xfrm>
            <a:off x="0" y="-32055"/>
            <a:ext cx="12192000" cy="2737155"/>
          </a:xfrm>
          <a:prstGeom prst="rect">
            <a:avLst/>
          </a:prstGeom>
          <a:solidFill>
            <a:srgbClr val="DEEBF7"/>
          </a:solidFill>
          <a:ln>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wnload Lawn Grass PNG Download Free HQ PNG Image ..."/>
          <p:cNvPicPr>
            <a:picLocks noChangeAspect="1"/>
          </p:cNvPicPr>
          <p:nvPr/>
        </p:nvPicPr>
        <p:blipFill rotWithShape="1">
          <a:blip r:embed="rId2" cstate="print">
            <a:extLst>
              <a:ext uri="{28A0092B-C50C-407E-A947-70E740481C1C}">
                <a14:useLocalDpi xmlns:a14="http://schemas.microsoft.com/office/drawing/2010/main" val="0"/>
              </a:ext>
            </a:extLst>
          </a:blip>
          <a:srcRect l="43983" t="53333"/>
          <a:stretch/>
        </p:blipFill>
        <p:spPr>
          <a:xfrm>
            <a:off x="0" y="1448844"/>
            <a:ext cx="12192000" cy="5409155"/>
          </a:xfrm>
          <a:prstGeom prst="rect">
            <a:avLst/>
          </a:prstGeom>
          <a:ln>
            <a:noFill/>
          </a:ln>
        </p:spPr>
      </p:pic>
      <p:pic>
        <p:nvPicPr>
          <p:cNvPr id="3" name="Picture 2">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2689" r="2215" b="4261"/>
          <a:stretch/>
        </p:blipFill>
        <p:spPr>
          <a:xfrm>
            <a:off x="534512" y="367102"/>
            <a:ext cx="2515962" cy="778159"/>
          </a:xfrm>
          <a:prstGeom prst="rect">
            <a:avLst/>
          </a:prstGeom>
        </p:spPr>
      </p:pic>
      <p:sp>
        <p:nvSpPr>
          <p:cNvPr id="4" name="TextBox 3"/>
          <p:cNvSpPr txBox="1"/>
          <p:nvPr/>
        </p:nvSpPr>
        <p:spPr>
          <a:xfrm>
            <a:off x="786450" y="1296062"/>
            <a:ext cx="2012086" cy="584775"/>
          </a:xfrm>
          <a:prstGeom prst="rect">
            <a:avLst/>
          </a:prstGeom>
          <a:noFill/>
        </p:spPr>
        <p:txBody>
          <a:bodyPr wrap="square" rtlCol="0">
            <a:spAutoFit/>
          </a:bodyPr>
          <a:lstStyle/>
          <a:p>
            <a:pPr algn="ctr"/>
            <a:r>
              <a:rPr lang="en-US" sz="1600" b="1" dirty="0" smtClean="0">
                <a:solidFill>
                  <a:srgbClr val="7030A0"/>
                </a:solidFill>
                <a:latin typeface="Kristen ITC" panose="03050502040202030202" pitchFamily="66" charset="0"/>
              </a:rPr>
              <a:t>Visit</a:t>
            </a:r>
            <a:r>
              <a:rPr lang="en-US" sz="1600" dirty="0" smtClean="0">
                <a:solidFill>
                  <a:srgbClr val="7030A0"/>
                </a:solidFill>
                <a:latin typeface="Kristen ITC" panose="03050502040202030202" pitchFamily="66" charset="0"/>
              </a:rPr>
              <a:t> the 911 for Kids website! </a:t>
            </a:r>
            <a:endParaRPr lang="en-US" sz="1600" dirty="0">
              <a:solidFill>
                <a:srgbClr val="7030A0"/>
              </a:solidFill>
              <a:latin typeface="Kristen ITC" panose="03050502040202030202" pitchFamily="66" charset="0"/>
            </a:endParaRPr>
          </a:p>
        </p:txBody>
      </p:sp>
      <p:pic>
        <p:nvPicPr>
          <p:cNvPr id="6" name="Picture 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6734" y="3115276"/>
            <a:ext cx="1863811" cy="2642718"/>
          </a:xfrm>
          <a:prstGeom prst="rect">
            <a:avLst/>
          </a:prstGeom>
        </p:spPr>
      </p:pic>
      <p:sp>
        <p:nvSpPr>
          <p:cNvPr id="10" name="Rounded Rectangle 9"/>
          <p:cNvSpPr/>
          <p:nvPr/>
        </p:nvSpPr>
        <p:spPr>
          <a:xfrm>
            <a:off x="8525466" y="1554013"/>
            <a:ext cx="2167931" cy="1384789"/>
          </a:xfrm>
          <a:prstGeom prst="roundRect">
            <a:avLst/>
          </a:prstGeom>
          <a:solidFill>
            <a:srgbClr val="FFA3F8"/>
          </a:solidFill>
          <a:ln>
            <a:solidFill>
              <a:srgbClr val="FFA3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512286" y="1721664"/>
            <a:ext cx="2167931" cy="1077218"/>
          </a:xfrm>
          <a:prstGeom prst="rect">
            <a:avLst/>
          </a:prstGeom>
          <a:noFill/>
        </p:spPr>
        <p:txBody>
          <a:bodyPr wrap="square" rtlCol="0">
            <a:spAutoFit/>
          </a:bodyPr>
          <a:lstStyle/>
          <a:p>
            <a:pPr algn="ctr"/>
            <a:r>
              <a:rPr lang="en-US" sz="1600" dirty="0" smtClean="0">
                <a:solidFill>
                  <a:srgbClr val="7030A0"/>
                </a:solidFill>
                <a:latin typeface="Kristen ITC" panose="03050502040202030202" pitchFamily="66" charset="0"/>
              </a:rPr>
              <a:t>Meet Cell Phone Sally! She knows all about 911! </a:t>
            </a:r>
            <a:r>
              <a:rPr lang="en-US" sz="1600" b="1" dirty="0" smtClean="0">
                <a:solidFill>
                  <a:srgbClr val="7030A0"/>
                </a:solidFill>
                <a:latin typeface="Kristen ITC" panose="03050502040202030202" pitchFamily="66" charset="0"/>
              </a:rPr>
              <a:t>Click on her</a:t>
            </a:r>
            <a:r>
              <a:rPr lang="en-US" sz="1600" dirty="0" smtClean="0">
                <a:solidFill>
                  <a:srgbClr val="7030A0"/>
                </a:solidFill>
                <a:latin typeface="Kristen ITC" panose="03050502040202030202" pitchFamily="66" charset="0"/>
              </a:rPr>
              <a:t> to learn more!</a:t>
            </a:r>
            <a:endParaRPr lang="en-US" sz="1600" dirty="0">
              <a:solidFill>
                <a:srgbClr val="7030A0"/>
              </a:solidFill>
              <a:latin typeface="Kristen ITC" panose="03050502040202030202" pitchFamily="66" charset="0"/>
            </a:endParaRPr>
          </a:p>
        </p:txBody>
      </p:sp>
      <p:pic>
        <p:nvPicPr>
          <p:cNvPr id="17" name="Picture 16">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671" y="1853572"/>
            <a:ext cx="3694156" cy="4437282"/>
          </a:xfrm>
          <a:prstGeom prst="rect">
            <a:avLst/>
          </a:prstGeom>
        </p:spPr>
      </p:pic>
      <p:sp>
        <p:nvSpPr>
          <p:cNvPr id="18" name="Rounded Rectangle 17"/>
          <p:cNvSpPr/>
          <p:nvPr/>
        </p:nvSpPr>
        <p:spPr>
          <a:xfrm>
            <a:off x="2588713" y="4942224"/>
            <a:ext cx="2167931" cy="1375895"/>
          </a:xfrm>
          <a:prstGeom prst="roundRect">
            <a:avLst/>
          </a:prstGeom>
          <a:solidFill>
            <a:srgbClr val="EAFCA6"/>
          </a:solidFill>
          <a:ln>
            <a:solidFill>
              <a:srgbClr val="EAFC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36778" y="5098340"/>
            <a:ext cx="2245806" cy="1077218"/>
          </a:xfrm>
          <a:prstGeom prst="rect">
            <a:avLst/>
          </a:prstGeom>
          <a:noFill/>
        </p:spPr>
        <p:txBody>
          <a:bodyPr wrap="square" rtlCol="0">
            <a:spAutoFit/>
          </a:bodyPr>
          <a:lstStyle/>
          <a:p>
            <a:pPr algn="ctr"/>
            <a:r>
              <a:rPr lang="en-US" sz="1600" dirty="0" smtClean="0">
                <a:solidFill>
                  <a:srgbClr val="7030A0"/>
                </a:solidFill>
                <a:latin typeface="Kristen ITC" panose="03050502040202030202" pitchFamily="66" charset="0"/>
              </a:rPr>
              <a:t>Meet Red E. Fox! He is super smart about 911! </a:t>
            </a:r>
            <a:r>
              <a:rPr lang="en-US" sz="1600" b="1" dirty="0" smtClean="0">
                <a:solidFill>
                  <a:srgbClr val="7030A0"/>
                </a:solidFill>
                <a:latin typeface="Kristen ITC" panose="03050502040202030202" pitchFamily="66" charset="0"/>
              </a:rPr>
              <a:t>Click on him</a:t>
            </a:r>
            <a:r>
              <a:rPr lang="en-US" sz="1600" dirty="0" smtClean="0">
                <a:solidFill>
                  <a:srgbClr val="7030A0"/>
                </a:solidFill>
                <a:latin typeface="Kristen ITC" panose="03050502040202030202" pitchFamily="66" charset="0"/>
              </a:rPr>
              <a:t> to learn more!</a:t>
            </a:r>
            <a:endParaRPr lang="en-US" sz="1600" dirty="0">
              <a:solidFill>
                <a:srgbClr val="7030A0"/>
              </a:solidFill>
              <a:latin typeface="Kristen ITC" panose="03050502040202030202" pitchFamily="66" charset="0"/>
            </a:endParaRPr>
          </a:p>
        </p:txBody>
      </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9824" y="1220463"/>
            <a:ext cx="4134826" cy="4134826"/>
          </a:xfrm>
          <a:prstGeom prst="rect">
            <a:avLst/>
          </a:prstGeom>
        </p:spPr>
      </p:pic>
      <p:sp>
        <p:nvSpPr>
          <p:cNvPr id="27" name="Oval Callout 26"/>
          <p:cNvSpPr/>
          <p:nvPr/>
        </p:nvSpPr>
        <p:spPr>
          <a:xfrm flipH="1">
            <a:off x="4831175" y="297120"/>
            <a:ext cx="2565193" cy="1371009"/>
          </a:xfrm>
          <a:prstGeom prst="wedgeEllipseCallou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991265" y="392489"/>
            <a:ext cx="2245015" cy="1200329"/>
          </a:xfrm>
          <a:prstGeom prst="rect">
            <a:avLst/>
          </a:prstGeom>
          <a:noFill/>
        </p:spPr>
        <p:txBody>
          <a:bodyPr wrap="square" rtlCol="0">
            <a:spAutoFit/>
          </a:bodyPr>
          <a:lstStyle/>
          <a:p>
            <a:pPr algn="ctr"/>
            <a:r>
              <a:rPr lang="en-US" dirty="0" smtClean="0">
                <a:latin typeface="Georgia" panose="02040502050405020303" pitchFamily="18" charset="0"/>
              </a:rPr>
              <a:t>Hey, meet my friends Red E. Fox and Cell Phone Sally!</a:t>
            </a:r>
            <a:endParaRPr lang="en-US" dirty="0">
              <a:latin typeface="Georgia" panose="02040502050405020303" pitchFamily="18" charset="0"/>
            </a:endParaRPr>
          </a:p>
        </p:txBody>
      </p:sp>
    </p:spTree>
    <p:extLst>
      <p:ext uri="{BB962C8B-B14F-4D97-AF65-F5344CB8AC3E}">
        <p14:creationId xmlns:p14="http://schemas.microsoft.com/office/powerpoint/2010/main" val="41338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50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childTnLst>
                                </p:cTn>
                              </p:par>
                              <p:par>
                                <p:cTn id="17" presetID="12" presetClass="entr" presetSubtype="4" fill="hold" nodeType="withEffect">
                                  <p:stCondLst>
                                    <p:cond delay="1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par>
                                <p:cTn id="21" presetID="12" presetClass="entr" presetSubtype="4" fill="hold" grpId="0" nodeType="withEffect">
                                  <p:stCondLst>
                                    <p:cond delay="12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par>
                                <p:cTn id="25" presetID="12" presetClass="entr" presetSubtype="4" fill="hold" grpId="0" nodeType="withEffect">
                                  <p:stCondLst>
                                    <p:cond delay="125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8"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WTEXTURE - free architectural textures: Wooden Wall panel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9" y="-12784"/>
            <a:ext cx="12207498" cy="6877180"/>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57603" t="2739"/>
          <a:stretch/>
        </p:blipFill>
        <p:spPr>
          <a:xfrm>
            <a:off x="1217750" y="-12784"/>
            <a:ext cx="2276433" cy="6670108"/>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7899" r="58947"/>
          <a:stretch/>
        </p:blipFill>
        <p:spPr>
          <a:xfrm>
            <a:off x="69168" y="5646"/>
            <a:ext cx="2204274" cy="5630497"/>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8189" y="1990247"/>
            <a:ext cx="2161336" cy="2469078"/>
          </a:xfrm>
          <a:prstGeom prst="rect">
            <a:avLst/>
          </a:prstGeom>
        </p:spPr>
      </p:pic>
      <p:sp>
        <p:nvSpPr>
          <p:cNvPr id="36" name="Oval Callout 35"/>
          <p:cNvSpPr/>
          <p:nvPr/>
        </p:nvSpPr>
        <p:spPr>
          <a:xfrm>
            <a:off x="1820089" y="3434060"/>
            <a:ext cx="2210563" cy="1411531"/>
          </a:xfrm>
          <a:prstGeom prst="wedgeEllipseCallout">
            <a:avLst/>
          </a:prstGeom>
          <a:solidFill>
            <a:schemeClr val="bg1"/>
          </a:solidFill>
          <a:ln w="12700">
            <a:solidFill>
              <a:srgbClr val="EFC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panose="02040502050405020303" pitchFamily="18" charset="0"/>
              </a:rPr>
              <a:t>Learn some info about calling into 911!</a:t>
            </a:r>
            <a:endParaRPr lang="en-US" dirty="0">
              <a:solidFill>
                <a:schemeClr val="tx1"/>
              </a:solidFill>
              <a:latin typeface="Georgia" panose="02040502050405020303" pitchFamily="18" charset="0"/>
            </a:endParaRPr>
          </a:p>
        </p:txBody>
      </p:sp>
      <p:pic>
        <p:nvPicPr>
          <p:cNvPr id="38" name="Picture 37" descr="Free photo Announcement Hanging Sign Chalkboard Marketing ..."/>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0966" y="165081"/>
            <a:ext cx="2849816" cy="2633869"/>
          </a:xfrm>
          <a:prstGeom prst="rect">
            <a:avLst/>
          </a:prstGeom>
        </p:spPr>
      </p:pic>
      <p:sp>
        <p:nvSpPr>
          <p:cNvPr id="40" name="TextBox 39"/>
          <p:cNvSpPr txBox="1"/>
          <p:nvPr/>
        </p:nvSpPr>
        <p:spPr>
          <a:xfrm>
            <a:off x="10277874" y="1806086"/>
            <a:ext cx="1645126" cy="400110"/>
          </a:xfrm>
          <a:prstGeom prst="rect">
            <a:avLst/>
          </a:prstGeom>
          <a:noFill/>
        </p:spPr>
        <p:txBody>
          <a:bodyPr wrap="square" rtlCol="0">
            <a:spAutoFit/>
          </a:bodyPr>
          <a:lstStyle/>
          <a:p>
            <a:r>
              <a:rPr lang="en-US" sz="2000" b="1" dirty="0" smtClean="0">
                <a:solidFill>
                  <a:schemeClr val="bg1"/>
                </a:solidFill>
                <a:latin typeface="Ink Free" panose="03080402000500000000" pitchFamily="66" charset="0"/>
              </a:rPr>
              <a:t>Questions??</a:t>
            </a:r>
            <a:endParaRPr lang="en-US" sz="2000" b="1" dirty="0">
              <a:solidFill>
                <a:schemeClr val="bg1"/>
              </a:solidFill>
              <a:latin typeface="Ink Free" panose="03080402000500000000" pitchFamily="66" charset="0"/>
            </a:endParaRPr>
          </a:p>
        </p:txBody>
      </p:sp>
      <p:sp>
        <p:nvSpPr>
          <p:cNvPr id="41" name="Rounded Rectangle 40"/>
          <p:cNvSpPr/>
          <p:nvPr/>
        </p:nvSpPr>
        <p:spPr>
          <a:xfrm>
            <a:off x="8084187" y="167393"/>
            <a:ext cx="1664465" cy="1862092"/>
          </a:xfrm>
          <a:prstGeom prst="roundRect">
            <a:avLst/>
          </a:prstGeom>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8152841" y="234411"/>
            <a:ext cx="1527156" cy="1785104"/>
          </a:xfrm>
          <a:prstGeom prst="rect">
            <a:avLst/>
          </a:prstGeom>
          <a:noFill/>
        </p:spPr>
        <p:txBody>
          <a:bodyPr wrap="square" rtlCol="0">
            <a:spAutoFit/>
          </a:bodyPr>
          <a:lstStyle/>
          <a:p>
            <a:pPr algn="ctr"/>
            <a:r>
              <a:rPr lang="en-US" sz="1100" dirty="0" smtClean="0"/>
              <a:t>When you call into 911, expect to be asked </a:t>
            </a:r>
            <a:r>
              <a:rPr lang="en-US" sz="1100" b="1" dirty="0" smtClean="0">
                <a:solidFill>
                  <a:srgbClr val="002060"/>
                </a:solidFill>
              </a:rPr>
              <a:t>MANY</a:t>
            </a:r>
            <a:r>
              <a:rPr lang="en-US" sz="1100" dirty="0" smtClean="0">
                <a:solidFill>
                  <a:srgbClr val="002060"/>
                </a:solidFill>
              </a:rPr>
              <a:t> </a:t>
            </a:r>
            <a:r>
              <a:rPr lang="en-US" sz="1100" dirty="0" smtClean="0"/>
              <a:t>questions! All these questions are </a:t>
            </a:r>
            <a:r>
              <a:rPr lang="en-US" sz="1100" b="1" dirty="0" smtClean="0">
                <a:solidFill>
                  <a:srgbClr val="002060"/>
                </a:solidFill>
              </a:rPr>
              <a:t>IMPORTANT</a:t>
            </a:r>
            <a:r>
              <a:rPr lang="en-US" sz="1100" dirty="0" smtClean="0"/>
              <a:t> in helping with your emergency.</a:t>
            </a:r>
          </a:p>
          <a:p>
            <a:pPr algn="ctr"/>
            <a:endParaRPr lang="en-US" sz="1100" dirty="0"/>
          </a:p>
          <a:p>
            <a:pPr algn="ctr"/>
            <a:r>
              <a:rPr lang="en-US" sz="1100" dirty="0" smtClean="0"/>
              <a:t>Please have </a:t>
            </a:r>
            <a:r>
              <a:rPr lang="en-US" sz="1100" b="1" dirty="0" smtClean="0">
                <a:solidFill>
                  <a:srgbClr val="002060"/>
                </a:solidFill>
              </a:rPr>
              <a:t>PATIENCE</a:t>
            </a:r>
            <a:r>
              <a:rPr lang="en-US" sz="1100" b="1" dirty="0" smtClean="0"/>
              <a:t> </a:t>
            </a:r>
            <a:r>
              <a:rPr lang="en-US" sz="1100" dirty="0" smtClean="0"/>
              <a:t>when being asked these questions. </a:t>
            </a:r>
            <a:endParaRPr lang="en-US" sz="1100" dirty="0"/>
          </a:p>
        </p:txBody>
      </p:sp>
      <p:sp>
        <p:nvSpPr>
          <p:cNvPr id="43" name="Rounded Rectangle 42"/>
          <p:cNvSpPr/>
          <p:nvPr/>
        </p:nvSpPr>
        <p:spPr>
          <a:xfrm>
            <a:off x="3624107" y="270255"/>
            <a:ext cx="1916519" cy="1262417"/>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030652" y="353652"/>
            <a:ext cx="970310" cy="323165"/>
          </a:xfrm>
          <a:prstGeom prst="rect">
            <a:avLst/>
          </a:prstGeom>
          <a:noFill/>
        </p:spPr>
        <p:txBody>
          <a:bodyPr wrap="square" rtlCol="0">
            <a:spAutoFit/>
          </a:bodyPr>
          <a:lstStyle/>
          <a:p>
            <a:r>
              <a:rPr lang="en-US" sz="1500" b="1" dirty="0">
                <a:solidFill>
                  <a:schemeClr val="accent6">
                    <a:lumMod val="50000"/>
                  </a:schemeClr>
                </a:solidFill>
              </a:rPr>
              <a:t>T</a:t>
            </a:r>
            <a:r>
              <a:rPr lang="en-US" sz="1500" b="1" dirty="0" smtClean="0">
                <a:solidFill>
                  <a:schemeClr val="accent6">
                    <a:lumMod val="50000"/>
                  </a:schemeClr>
                </a:solidFill>
              </a:rPr>
              <a:t>he 4 </a:t>
            </a:r>
            <a:r>
              <a:rPr lang="en-US" sz="1500" b="1" dirty="0" err="1" smtClean="0">
                <a:solidFill>
                  <a:schemeClr val="accent6">
                    <a:lumMod val="50000"/>
                  </a:schemeClr>
                </a:solidFill>
              </a:rPr>
              <a:t>Ws</a:t>
            </a:r>
            <a:r>
              <a:rPr lang="en-US" sz="1500" b="1" dirty="0" smtClean="0">
                <a:solidFill>
                  <a:schemeClr val="accent6">
                    <a:lumMod val="50000"/>
                  </a:schemeClr>
                </a:solidFill>
              </a:rPr>
              <a:t>:</a:t>
            </a:r>
            <a:endParaRPr lang="en-US" sz="1500" b="1" dirty="0">
              <a:solidFill>
                <a:schemeClr val="accent6">
                  <a:lumMod val="50000"/>
                </a:schemeClr>
              </a:solidFill>
            </a:endParaRPr>
          </a:p>
        </p:txBody>
      </p:sp>
      <p:sp>
        <p:nvSpPr>
          <p:cNvPr id="46" name="TextBox 45"/>
          <p:cNvSpPr txBox="1"/>
          <p:nvPr/>
        </p:nvSpPr>
        <p:spPr>
          <a:xfrm>
            <a:off x="3711567" y="635625"/>
            <a:ext cx="1892915" cy="769441"/>
          </a:xfrm>
          <a:prstGeom prst="rect">
            <a:avLst/>
          </a:prstGeom>
          <a:noFill/>
        </p:spPr>
        <p:txBody>
          <a:bodyPr wrap="square" rtlCol="0">
            <a:spAutoFit/>
          </a:bodyPr>
          <a:lstStyle/>
          <a:p>
            <a:r>
              <a:rPr lang="en-US" sz="1100" b="1" dirty="0" smtClean="0">
                <a:solidFill>
                  <a:schemeClr val="accent6">
                    <a:lumMod val="50000"/>
                  </a:schemeClr>
                </a:solidFill>
              </a:rPr>
              <a:t>WHERE</a:t>
            </a:r>
            <a:r>
              <a:rPr lang="en-US" sz="1100" dirty="0" smtClean="0">
                <a:solidFill>
                  <a:schemeClr val="accent6">
                    <a:lumMod val="50000"/>
                  </a:schemeClr>
                </a:solidFill>
              </a:rPr>
              <a:t> </a:t>
            </a:r>
            <a:r>
              <a:rPr lang="en-US" sz="1100" dirty="0" smtClean="0"/>
              <a:t>is helped needed?</a:t>
            </a:r>
          </a:p>
          <a:p>
            <a:r>
              <a:rPr lang="en-US" sz="1100" b="1" dirty="0" smtClean="0">
                <a:solidFill>
                  <a:schemeClr val="accent6">
                    <a:lumMod val="50000"/>
                  </a:schemeClr>
                </a:solidFill>
              </a:rPr>
              <a:t>WHAT</a:t>
            </a:r>
            <a:r>
              <a:rPr lang="en-US" sz="1100" dirty="0" smtClean="0">
                <a:solidFill>
                  <a:schemeClr val="accent6">
                    <a:lumMod val="50000"/>
                  </a:schemeClr>
                </a:solidFill>
              </a:rPr>
              <a:t> </a:t>
            </a:r>
            <a:r>
              <a:rPr lang="en-US" sz="1100" dirty="0" smtClean="0"/>
              <a:t>is happening?</a:t>
            </a:r>
          </a:p>
          <a:p>
            <a:r>
              <a:rPr lang="en-US" sz="1100" b="1" dirty="0" smtClean="0">
                <a:solidFill>
                  <a:schemeClr val="accent6">
                    <a:lumMod val="50000"/>
                  </a:schemeClr>
                </a:solidFill>
              </a:rPr>
              <a:t>WHEN</a:t>
            </a:r>
            <a:r>
              <a:rPr lang="en-US" sz="1100" dirty="0" smtClean="0"/>
              <a:t> did the event occur?</a:t>
            </a:r>
          </a:p>
          <a:p>
            <a:r>
              <a:rPr lang="en-US" sz="1100" b="1" dirty="0" smtClean="0">
                <a:solidFill>
                  <a:schemeClr val="accent6">
                    <a:lumMod val="50000"/>
                  </a:schemeClr>
                </a:solidFill>
              </a:rPr>
              <a:t>WHO </a:t>
            </a:r>
            <a:r>
              <a:rPr lang="en-US" sz="1100" dirty="0" smtClean="0"/>
              <a:t>needs help?</a:t>
            </a:r>
          </a:p>
        </p:txBody>
      </p:sp>
      <p:pic>
        <p:nvPicPr>
          <p:cNvPr id="48" name="Picture 47" descr="Post-It Sticky Note · Free vector graphic on Pixabay"/>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0346" y="364102"/>
            <a:ext cx="973130" cy="963759"/>
          </a:xfrm>
          <a:prstGeom prst="rect">
            <a:avLst/>
          </a:prstGeom>
        </p:spPr>
      </p:pic>
      <p:pic>
        <p:nvPicPr>
          <p:cNvPr id="55" name="Pictur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1863" y="5149092"/>
            <a:ext cx="6690411" cy="849265"/>
          </a:xfrm>
          <a:prstGeom prst="rect">
            <a:avLst/>
          </a:prstGeom>
        </p:spPr>
      </p:pic>
      <p:pic>
        <p:nvPicPr>
          <p:cNvPr id="59" name="Picture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02985">
            <a:off x="3626122" y="2427650"/>
            <a:ext cx="1059395" cy="1056223"/>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93894" y="3096938"/>
            <a:ext cx="2494795" cy="2494795"/>
          </a:xfrm>
          <a:prstGeom prst="rect">
            <a:avLst/>
          </a:prstGeom>
        </p:spPr>
      </p:pic>
      <p:pic>
        <p:nvPicPr>
          <p:cNvPr id="65" name="Picture 64" descr="open book PNG image"/>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31610" y="4632915"/>
            <a:ext cx="1375474" cy="869081"/>
          </a:xfrm>
          <a:prstGeom prst="rect">
            <a:avLst/>
          </a:prstGeom>
        </p:spPr>
      </p:pic>
      <p:sp>
        <p:nvSpPr>
          <p:cNvPr id="66" name="Rounded Rectangle 65"/>
          <p:cNvSpPr/>
          <p:nvPr/>
        </p:nvSpPr>
        <p:spPr>
          <a:xfrm>
            <a:off x="8180071" y="5768165"/>
            <a:ext cx="2278553" cy="919799"/>
          </a:xfrm>
          <a:prstGeom prst="roundRect">
            <a:avLst/>
          </a:prstGeom>
          <a:solidFill>
            <a:schemeClr val="accent4">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8241736" y="5847989"/>
            <a:ext cx="2278552" cy="769441"/>
          </a:xfrm>
          <a:prstGeom prst="rect">
            <a:avLst/>
          </a:prstGeom>
          <a:noFill/>
        </p:spPr>
        <p:txBody>
          <a:bodyPr wrap="square" rtlCol="0">
            <a:spAutoFit/>
          </a:bodyPr>
          <a:lstStyle/>
          <a:p>
            <a:r>
              <a:rPr lang="en-US" sz="1100" dirty="0"/>
              <a:t>Telecommunicators have a list of </a:t>
            </a:r>
            <a:r>
              <a:rPr lang="en-US" sz="1100" b="1" dirty="0">
                <a:solidFill>
                  <a:schemeClr val="accent4">
                    <a:lumMod val="50000"/>
                  </a:schemeClr>
                </a:solidFill>
              </a:rPr>
              <a:t>instructions</a:t>
            </a:r>
            <a:r>
              <a:rPr lang="en-US" sz="1100" dirty="0"/>
              <a:t> that can help you with different emergencies, from giving someone CPR to delivering a baby.</a:t>
            </a:r>
          </a:p>
        </p:txBody>
      </p:sp>
      <p:pic>
        <p:nvPicPr>
          <p:cNvPr id="68" name="Picture 67" descr="Free Images : call, center, operator, adult, agent ..."/>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05840" y="4436328"/>
            <a:ext cx="1431835" cy="1101320"/>
          </a:xfrm>
          <a:prstGeom prst="rect">
            <a:avLst/>
          </a:prstGeom>
        </p:spPr>
      </p:pic>
      <p:sp>
        <p:nvSpPr>
          <p:cNvPr id="50" name="TextBox 49"/>
          <p:cNvSpPr txBox="1"/>
          <p:nvPr/>
        </p:nvSpPr>
        <p:spPr>
          <a:xfrm>
            <a:off x="3686473" y="2660409"/>
            <a:ext cx="1024117" cy="646331"/>
          </a:xfrm>
          <a:prstGeom prst="rect">
            <a:avLst/>
          </a:prstGeom>
          <a:noFill/>
        </p:spPr>
        <p:txBody>
          <a:bodyPr wrap="square" rtlCol="0">
            <a:spAutoFit/>
          </a:bodyPr>
          <a:lstStyle/>
          <a:p>
            <a:pPr algn="ctr"/>
            <a:r>
              <a:rPr lang="en-US" sz="900" b="1" dirty="0" smtClean="0">
                <a:latin typeface="Ink Free" panose="03080402000500000000" pitchFamily="66" charset="0"/>
              </a:rPr>
              <a:t>WHERE </a:t>
            </a:r>
            <a:r>
              <a:rPr lang="en-US" sz="900" dirty="0" smtClean="0">
                <a:latin typeface="Ink Free" panose="03080402000500000000" pitchFamily="66" charset="0"/>
              </a:rPr>
              <a:t>is the </a:t>
            </a:r>
            <a:r>
              <a:rPr lang="en-US" sz="900" u="sng" dirty="0" smtClean="0">
                <a:latin typeface="Ink Free" panose="03080402000500000000" pitchFamily="66" charset="0"/>
              </a:rPr>
              <a:t>most important</a:t>
            </a:r>
            <a:r>
              <a:rPr lang="en-US" sz="900" dirty="0" smtClean="0">
                <a:latin typeface="Ink Free" panose="03080402000500000000" pitchFamily="66" charset="0"/>
              </a:rPr>
              <a:t> info to give to 911!</a:t>
            </a:r>
          </a:p>
        </p:txBody>
      </p:sp>
      <p:sp>
        <p:nvSpPr>
          <p:cNvPr id="70" name="TextBox 69"/>
          <p:cNvSpPr txBox="1"/>
          <p:nvPr/>
        </p:nvSpPr>
        <p:spPr>
          <a:xfrm>
            <a:off x="2785994" y="499484"/>
            <a:ext cx="937081" cy="646331"/>
          </a:xfrm>
          <a:prstGeom prst="rect">
            <a:avLst/>
          </a:prstGeom>
          <a:noFill/>
        </p:spPr>
        <p:txBody>
          <a:bodyPr wrap="square" rtlCol="0">
            <a:spAutoFit/>
          </a:bodyPr>
          <a:lstStyle/>
          <a:p>
            <a:pPr algn="ctr"/>
            <a:r>
              <a:rPr lang="en-US" sz="900" dirty="0" smtClean="0">
                <a:latin typeface="Ink Free" panose="03080402000500000000" pitchFamily="66" charset="0"/>
              </a:rPr>
              <a:t>These questions will be asked when you call 911!</a:t>
            </a:r>
            <a:endParaRPr lang="en-US" sz="900" dirty="0">
              <a:latin typeface="Ink Free" panose="03080402000500000000" pitchFamily="66" charset="0"/>
            </a:endParaRPr>
          </a:p>
        </p:txBody>
      </p:sp>
      <p:pic>
        <p:nvPicPr>
          <p:cNvPr id="71" name="Picture 70" descr="Free illustration: Frame, Outline, Picture Frame, Gold ..."/>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76697" y="4436328"/>
            <a:ext cx="1472842" cy="1118636"/>
          </a:xfrm>
          <a:prstGeom prst="rect">
            <a:avLst/>
          </a:prstGeom>
        </p:spPr>
      </p:pic>
      <p:sp>
        <p:nvSpPr>
          <p:cNvPr id="73" name="Rounded Rectangle 72"/>
          <p:cNvSpPr/>
          <p:nvPr/>
        </p:nvSpPr>
        <p:spPr>
          <a:xfrm>
            <a:off x="3716923" y="5149092"/>
            <a:ext cx="1558716" cy="818998"/>
          </a:xfrm>
          <a:prstGeom prst="roundRect">
            <a:avLst/>
          </a:pr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685243" y="5228921"/>
            <a:ext cx="1600905" cy="600164"/>
          </a:xfrm>
          <a:prstGeom prst="rect">
            <a:avLst/>
          </a:prstGeom>
          <a:noFill/>
        </p:spPr>
        <p:txBody>
          <a:bodyPr wrap="square" rtlCol="0">
            <a:spAutoFit/>
          </a:bodyPr>
          <a:lstStyle/>
          <a:p>
            <a:pPr algn="ctr"/>
            <a:r>
              <a:rPr lang="en-US" sz="1100" dirty="0" smtClean="0"/>
              <a:t>The person who will answer your 911 call is a </a:t>
            </a:r>
            <a:r>
              <a:rPr lang="en-US" sz="1100" b="1" dirty="0" smtClean="0">
                <a:solidFill>
                  <a:schemeClr val="accent2">
                    <a:lumMod val="75000"/>
                  </a:schemeClr>
                </a:solidFill>
              </a:rPr>
              <a:t>TELECOMMUNICATOR</a:t>
            </a:r>
            <a:r>
              <a:rPr lang="en-US" sz="1100" dirty="0" smtClean="0"/>
              <a:t>! </a:t>
            </a:r>
            <a:endParaRPr lang="en-US" sz="1100" dirty="0"/>
          </a:p>
        </p:txBody>
      </p:sp>
      <p:pic>
        <p:nvPicPr>
          <p:cNvPr id="3" name="Picture 2" descr="Don't Panic Wallpaper by raveldlopez on DeviantArt"/>
          <p:cNvPicPr>
            <a:picLocks noChangeAspect="1"/>
          </p:cNvPicPr>
          <p:nvPr/>
        </p:nvPicPr>
        <p:blipFill rotWithShape="1">
          <a:blip r:embed="rId14" cstate="print">
            <a:extLst>
              <a:ext uri="{28A0092B-C50C-407E-A947-70E740481C1C}">
                <a14:useLocalDpi xmlns:a14="http://schemas.microsoft.com/office/drawing/2010/main" val="0"/>
              </a:ext>
            </a:extLst>
          </a:blip>
          <a:srcRect t="47492" r="42508"/>
          <a:stretch/>
        </p:blipFill>
        <p:spPr>
          <a:xfrm>
            <a:off x="8135262" y="3483489"/>
            <a:ext cx="1557653" cy="753141"/>
          </a:xfrm>
          <a:prstGeom prst="rect">
            <a:avLst/>
          </a:prstGeom>
        </p:spPr>
      </p:pic>
      <p:pic>
        <p:nvPicPr>
          <p:cNvPr id="6" name="Picture 5" descr="Post-it - 1 Free Stock Photo - Public Domain Pictures"/>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23046" y="3155332"/>
            <a:ext cx="954828" cy="899330"/>
          </a:xfrm>
          <a:prstGeom prst="rect">
            <a:avLst/>
          </a:prstGeom>
        </p:spPr>
      </p:pic>
      <p:sp>
        <p:nvSpPr>
          <p:cNvPr id="8" name="TextBox 7"/>
          <p:cNvSpPr txBox="1"/>
          <p:nvPr/>
        </p:nvSpPr>
        <p:spPr>
          <a:xfrm rot="20877456">
            <a:off x="9404664" y="3339941"/>
            <a:ext cx="869393" cy="507831"/>
          </a:xfrm>
          <a:prstGeom prst="rect">
            <a:avLst/>
          </a:prstGeom>
          <a:noFill/>
        </p:spPr>
        <p:txBody>
          <a:bodyPr wrap="square" rtlCol="0">
            <a:spAutoFit/>
          </a:bodyPr>
          <a:lstStyle/>
          <a:p>
            <a:r>
              <a:rPr lang="en-US" sz="900" b="1" dirty="0" smtClean="0">
                <a:latin typeface="Ink Free" panose="03080402000500000000" pitchFamily="66" charset="0"/>
              </a:rPr>
              <a:t>Try to stay </a:t>
            </a:r>
            <a:r>
              <a:rPr lang="en-US" sz="900" b="1" u="sng" dirty="0" smtClean="0">
                <a:latin typeface="Ink Free" panose="03080402000500000000" pitchFamily="66" charset="0"/>
              </a:rPr>
              <a:t>calm</a:t>
            </a:r>
            <a:r>
              <a:rPr lang="en-US" sz="900" b="1" dirty="0" smtClean="0">
                <a:latin typeface="Ink Free" panose="03080402000500000000" pitchFamily="66" charset="0"/>
              </a:rPr>
              <a:t> when calling 911!</a:t>
            </a:r>
            <a:endParaRPr lang="en-US" sz="900" b="1" dirty="0">
              <a:latin typeface="Ink Free" panose="03080402000500000000" pitchFamily="66" charset="0"/>
            </a:endParaRPr>
          </a:p>
        </p:txBody>
      </p:sp>
      <p:sp>
        <p:nvSpPr>
          <p:cNvPr id="44" name="Rounded Rectangle 43"/>
          <p:cNvSpPr/>
          <p:nvPr/>
        </p:nvSpPr>
        <p:spPr>
          <a:xfrm>
            <a:off x="6209842" y="2200438"/>
            <a:ext cx="1412171" cy="1068085"/>
          </a:xfrm>
          <a:prstGeom prst="roundRect">
            <a:avLst/>
          </a:prstGeom>
          <a:solidFill>
            <a:srgbClr val="D3B2D8"/>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184115" y="2286067"/>
            <a:ext cx="1490026" cy="938719"/>
          </a:xfrm>
          <a:prstGeom prst="rect">
            <a:avLst/>
          </a:prstGeom>
          <a:noFill/>
        </p:spPr>
        <p:txBody>
          <a:bodyPr wrap="square" rtlCol="0">
            <a:spAutoFit/>
          </a:bodyPr>
          <a:lstStyle/>
          <a:p>
            <a:pPr algn="ctr"/>
            <a:r>
              <a:rPr lang="en-US" sz="1100" dirty="0" smtClean="0"/>
              <a:t>If you call by mistake, </a:t>
            </a:r>
            <a:r>
              <a:rPr lang="en-US" sz="1100" b="1" dirty="0" smtClean="0">
                <a:solidFill>
                  <a:srgbClr val="7030A0"/>
                </a:solidFill>
              </a:rPr>
              <a:t>DO NOT HANG UP </a:t>
            </a:r>
            <a:r>
              <a:rPr lang="en-US" sz="1100" dirty="0" smtClean="0"/>
              <a:t>the phone! Tell the call taker that there is no emergency. </a:t>
            </a:r>
            <a:endParaRPr lang="en-US" sz="1100" dirty="0"/>
          </a:p>
        </p:txBody>
      </p:sp>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l="57603" t="2739"/>
          <a:stretch/>
        </p:blipFill>
        <p:spPr>
          <a:xfrm>
            <a:off x="-11288" y="-12784"/>
            <a:ext cx="2276433" cy="6670108"/>
          </a:xfrm>
          <a:prstGeom prst="rect">
            <a:avLst/>
          </a:prstGeom>
        </p:spPr>
      </p:pic>
      <p:pic>
        <p:nvPicPr>
          <p:cNvPr id="33" name="Picture 32"/>
          <p:cNvPicPr>
            <a:picLocks noChangeAspect="1"/>
          </p:cNvPicPr>
          <p:nvPr/>
        </p:nvPicPr>
        <p:blipFill rotWithShape="1">
          <a:blip r:embed="rId16">
            <a:extLst>
              <a:ext uri="{28A0092B-C50C-407E-A947-70E740481C1C}">
                <a14:useLocalDpi xmlns:a14="http://schemas.microsoft.com/office/drawing/2010/main" val="0"/>
              </a:ext>
            </a:extLst>
          </a:blip>
          <a:srcRect l="22691" b="9281"/>
          <a:stretch/>
        </p:blipFill>
        <p:spPr>
          <a:xfrm>
            <a:off x="51716" y="3435768"/>
            <a:ext cx="2931156" cy="3439606"/>
          </a:xfrm>
          <a:prstGeom prst="rect">
            <a:avLst/>
          </a:prstGeom>
        </p:spPr>
      </p:pic>
    </p:spTree>
    <p:extLst>
      <p:ext uri="{BB962C8B-B14F-4D97-AF65-F5344CB8AC3E}">
        <p14:creationId xmlns:p14="http://schemas.microsoft.com/office/powerpoint/2010/main" val="1468622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Permadani Biru Wol · Foto gratis di Pixaba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57852"/>
            <a:ext cx="12188414" cy="1458808"/>
          </a:xfrm>
          <a:prstGeom prst="rect">
            <a:avLst/>
          </a:prstGeom>
        </p:spPr>
      </p:pic>
      <p:pic>
        <p:nvPicPr>
          <p:cNvPr id="79" name="Picture 78" descr="Ilustración gratis: Pared De Ladrillo, Pared, Arte ..."/>
          <p:cNvPicPr>
            <a:picLocks noChangeAspect="1"/>
          </p:cNvPicPr>
          <p:nvPr/>
        </p:nvPicPr>
        <p:blipFill rotWithShape="1">
          <a:blip r:embed="rId3">
            <a:extLst>
              <a:ext uri="{28A0092B-C50C-407E-A947-70E740481C1C}">
                <a14:useLocalDpi xmlns:a14="http://schemas.microsoft.com/office/drawing/2010/main" val="0"/>
              </a:ext>
            </a:extLst>
          </a:blip>
          <a:srcRect r="67596"/>
          <a:stretch/>
        </p:blipFill>
        <p:spPr>
          <a:xfrm>
            <a:off x="11008250" y="-13848"/>
            <a:ext cx="1190103" cy="5491840"/>
          </a:xfrm>
          <a:prstGeom prst="rect">
            <a:avLst/>
          </a:prstGeom>
        </p:spPr>
      </p:pic>
      <p:pic>
        <p:nvPicPr>
          <p:cNvPr id="78" name="Picture 77" descr="Ilustración gratis: Pared De Ladrillo, Pared, Art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7720" y="-6924"/>
            <a:ext cx="3672655" cy="5491840"/>
          </a:xfrm>
          <a:prstGeom prst="rect">
            <a:avLst/>
          </a:prstGeom>
        </p:spPr>
      </p:pic>
      <p:pic>
        <p:nvPicPr>
          <p:cNvPr id="77" name="Picture 76" descr="Ilustración gratis: Pared De Ladrillo, Pared, Art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963" y="0"/>
            <a:ext cx="3672655" cy="5491840"/>
          </a:xfrm>
          <a:prstGeom prst="rect">
            <a:avLst/>
          </a:prstGeom>
        </p:spPr>
      </p:pic>
      <p:pic>
        <p:nvPicPr>
          <p:cNvPr id="51" name="Picture 50" descr="Ilustración gratis: Pared De Ladrillo, Pared, Art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672655" cy="5491840"/>
          </a:xfrm>
          <a:prstGeom prst="rect">
            <a:avLst/>
          </a:prstGeom>
        </p:spPr>
      </p:pic>
      <p:pic>
        <p:nvPicPr>
          <p:cNvPr id="2" name="Picture 1" descr="Sofa PNG imag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69" y="3591156"/>
            <a:ext cx="5430475" cy="2412091"/>
          </a:xfrm>
          <a:prstGeom prst="rect">
            <a:avLst/>
          </a:prstGeom>
        </p:spPr>
      </p:pic>
      <p:pic>
        <p:nvPicPr>
          <p:cNvPr id="9" name="Picture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3302841">
            <a:off x="4309783" y="4123104"/>
            <a:ext cx="223041" cy="431692"/>
          </a:xfrm>
          <a:prstGeom prst="rect">
            <a:avLst/>
          </a:prstGeom>
        </p:spPr>
      </p:pic>
      <p:pic>
        <p:nvPicPr>
          <p:cNvPr id="4" name="Picture 3" descr="dog png image, picture, download, dog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2159" y="3577423"/>
            <a:ext cx="2575601" cy="2575601"/>
          </a:xfrm>
          <a:prstGeom prst="rect">
            <a:avLst/>
          </a:prstGeom>
        </p:spPr>
      </p:pic>
      <p:pic>
        <p:nvPicPr>
          <p:cNvPr id="10" name="Picture 9" descr="File:Oxygen15.04.1-computer-laptop.svg - Wikimedia Common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96918" y="5159621"/>
            <a:ext cx="1052223" cy="1052223"/>
          </a:xfrm>
          <a:prstGeom prst="rect">
            <a:avLst/>
          </a:prstGeom>
        </p:spPr>
      </p:pic>
      <p:pic>
        <p:nvPicPr>
          <p:cNvPr id="11" name="Picture 10" descr="Download Shelf PNG Image High Quality HQ PNG Image ..."/>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301" y="1764907"/>
            <a:ext cx="4228829" cy="2284323"/>
          </a:xfrm>
          <a:prstGeom prst="rect">
            <a:avLst/>
          </a:prstGeom>
        </p:spPr>
      </p:pic>
      <p:pic>
        <p:nvPicPr>
          <p:cNvPr id="30" name="Picture 29" descr="File:Xbox-360-S-Controller.png - Wikimedia Commons"/>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22138">
            <a:off x="9517105" y="5953361"/>
            <a:ext cx="553069" cy="453210"/>
          </a:xfrm>
          <a:prstGeom prst="rect">
            <a:avLst/>
          </a:prstGeom>
        </p:spPr>
      </p:pic>
      <p:sp>
        <p:nvSpPr>
          <p:cNvPr id="41" name="Rectangle 40"/>
          <p:cNvSpPr/>
          <p:nvPr/>
        </p:nvSpPr>
        <p:spPr>
          <a:xfrm>
            <a:off x="3343822" y="553354"/>
            <a:ext cx="2266242" cy="1157373"/>
          </a:xfrm>
          <a:prstGeom prst="rect">
            <a:avLst/>
          </a:prstGeom>
          <a:solidFill>
            <a:srgbClr val="B973B6"/>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Georgia" panose="02040502050405020303" pitchFamily="18" charset="0"/>
              </a:rPr>
              <a:t>It is important to stayed informed on disaster and emergency preparation. </a:t>
            </a:r>
          </a:p>
          <a:p>
            <a:pPr algn="ctr"/>
            <a:endParaRPr lang="en-US" sz="1200" b="1" dirty="0">
              <a:latin typeface="Georgia" panose="02040502050405020303" pitchFamily="18" charset="0"/>
            </a:endParaRPr>
          </a:p>
          <a:p>
            <a:pPr algn="ctr"/>
            <a:r>
              <a:rPr lang="en-US" sz="1200" b="1" dirty="0" smtClean="0">
                <a:latin typeface="Georgia" panose="02040502050405020303" pitchFamily="18" charset="0"/>
              </a:rPr>
              <a:t>Click </a:t>
            </a:r>
            <a:r>
              <a:rPr lang="en-US" sz="1200" dirty="0" smtClean="0">
                <a:latin typeface="Georgia" panose="02040502050405020303" pitchFamily="18" charset="0"/>
              </a:rPr>
              <a:t>on the books to explore the Resource Librar</a:t>
            </a:r>
            <a:r>
              <a:rPr lang="en-US" sz="1200" dirty="0">
                <a:latin typeface="Georgia" panose="02040502050405020303" pitchFamily="18" charset="0"/>
              </a:rPr>
              <a:t>y</a:t>
            </a:r>
            <a:r>
              <a:rPr lang="en-US" sz="1200" dirty="0" smtClean="0">
                <a:latin typeface="Georgia" panose="02040502050405020303" pitchFamily="18" charset="0"/>
              </a:rPr>
              <a:t>!</a:t>
            </a:r>
            <a:endParaRPr lang="en-US" sz="1200" dirty="0">
              <a:latin typeface="Georgia" panose="02040502050405020303" pitchFamily="18" charset="0"/>
            </a:endParaRPr>
          </a:p>
        </p:txBody>
      </p:sp>
      <p:sp>
        <p:nvSpPr>
          <p:cNvPr id="42" name="Right Arrow 41"/>
          <p:cNvSpPr/>
          <p:nvPr/>
        </p:nvSpPr>
        <p:spPr>
          <a:xfrm rot="5400000">
            <a:off x="3674764" y="1938828"/>
            <a:ext cx="451362" cy="278128"/>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062117" y="3637699"/>
            <a:ext cx="1507527" cy="492443"/>
          </a:xfrm>
          <a:prstGeom prst="rect">
            <a:avLst/>
          </a:prstGeom>
        </p:spPr>
        <p:txBody>
          <a:bodyPr wrap="square">
            <a:spAutoFit/>
          </a:bodyPr>
          <a:lstStyle/>
          <a:p>
            <a:pPr algn="ctr"/>
            <a:r>
              <a:rPr lang="en-US" sz="1300" b="1" i="1" dirty="0" smtClean="0">
                <a:solidFill>
                  <a:srgbClr val="002060"/>
                </a:solidFill>
                <a:latin typeface="Berlin Sans FB" panose="020E0602020502020306" pitchFamily="34" charset="0"/>
              </a:rPr>
              <a:t>Follow </a:t>
            </a:r>
            <a:r>
              <a:rPr lang="en-US" sz="1300" i="1" dirty="0" smtClean="0">
                <a:solidFill>
                  <a:srgbClr val="002060"/>
                </a:solidFill>
                <a:latin typeface="Berlin Sans FB" panose="020E0602020502020306" pitchFamily="34" charset="0"/>
              </a:rPr>
              <a:t>us on Facebook!</a:t>
            </a:r>
            <a:endParaRPr lang="en-US" sz="1300" i="1" dirty="0">
              <a:solidFill>
                <a:srgbClr val="002060"/>
              </a:solidFill>
              <a:latin typeface="Berlin Sans FB" panose="020E0602020502020306" pitchFamily="34" charset="0"/>
            </a:endParaRPr>
          </a:p>
        </p:txBody>
      </p:sp>
      <p:pic>
        <p:nvPicPr>
          <p:cNvPr id="50" name="Picture 49" descr="Download Black Bluetooth Speaker PNG Image High Quality HQ ..."/>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6652" y="2319125"/>
            <a:ext cx="782576" cy="367997"/>
          </a:xfrm>
          <a:prstGeom prst="rect">
            <a:avLst/>
          </a:prstGeom>
        </p:spPr>
      </p:pic>
      <p:pic>
        <p:nvPicPr>
          <p:cNvPr id="52" name="Picture 51" descr="El mundo de los libros">
            <a:hlinkClick r:id="rId12"/>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96146" y="2137261"/>
            <a:ext cx="1340659" cy="794758"/>
          </a:xfrm>
          <a:prstGeom prst="rect">
            <a:avLst/>
          </a:prstGeom>
        </p:spPr>
      </p:pic>
      <p:sp>
        <p:nvSpPr>
          <p:cNvPr id="56" name="Rectangle 55"/>
          <p:cNvSpPr/>
          <p:nvPr/>
        </p:nvSpPr>
        <p:spPr>
          <a:xfrm>
            <a:off x="1917181" y="4496152"/>
            <a:ext cx="894615" cy="50377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Candara Light" panose="020E0502030303020204" pitchFamily="34" charset="0"/>
              </a:rPr>
              <a:t>Do you have an emergency supply kit?</a:t>
            </a:r>
            <a:endParaRPr lang="en-US" sz="900" dirty="0">
              <a:solidFill>
                <a:schemeClr val="tx1"/>
              </a:solidFill>
              <a:latin typeface="Candara Light" panose="020E0502030303020204" pitchFamily="34" charset="0"/>
            </a:endParaRPr>
          </a:p>
        </p:txBody>
      </p:sp>
      <p:sp>
        <p:nvSpPr>
          <p:cNvPr id="54" name="Rectangle 53"/>
          <p:cNvSpPr/>
          <p:nvPr/>
        </p:nvSpPr>
        <p:spPr>
          <a:xfrm>
            <a:off x="4443824" y="5622970"/>
            <a:ext cx="2049012" cy="1215995"/>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Georgia" panose="02040502050405020303" pitchFamily="18" charset="0"/>
              </a:rPr>
              <a:t>Do you want to develop skills to help in disaster and emergency preparedness?</a:t>
            </a:r>
          </a:p>
          <a:p>
            <a:pPr algn="ctr"/>
            <a:endParaRPr lang="en-US" sz="1200" dirty="0">
              <a:latin typeface="Georgia" panose="02040502050405020303" pitchFamily="18" charset="0"/>
            </a:endParaRPr>
          </a:p>
          <a:p>
            <a:pPr algn="ctr"/>
            <a:r>
              <a:rPr lang="en-US" sz="1200" b="1" dirty="0" smtClean="0">
                <a:latin typeface="Georgia" panose="02040502050405020303" pitchFamily="18" charset="0"/>
              </a:rPr>
              <a:t>Click</a:t>
            </a:r>
            <a:r>
              <a:rPr lang="en-US" sz="1200" dirty="0" smtClean="0">
                <a:latin typeface="Georgia" panose="02040502050405020303" pitchFamily="18" charset="0"/>
              </a:rPr>
              <a:t> on the laptop to get started!</a:t>
            </a:r>
            <a:endParaRPr lang="en-US" sz="1200" dirty="0">
              <a:latin typeface="Georgia" panose="02040502050405020303" pitchFamily="18" charset="0"/>
            </a:endParaRPr>
          </a:p>
        </p:txBody>
      </p:sp>
      <p:pic>
        <p:nvPicPr>
          <p:cNvPr id="36" name="Picture 35" descr="Backpack PNG image"/>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369286">
            <a:off x="916103" y="4763710"/>
            <a:ext cx="1368802" cy="1368802"/>
          </a:xfrm>
          <a:prstGeom prst="rect">
            <a:avLst/>
          </a:prstGeom>
        </p:spPr>
      </p:pic>
      <p:sp>
        <p:nvSpPr>
          <p:cNvPr id="57" name="Right Arrow 56"/>
          <p:cNvSpPr/>
          <p:nvPr/>
        </p:nvSpPr>
        <p:spPr>
          <a:xfrm rot="12425481">
            <a:off x="3917696" y="5790826"/>
            <a:ext cx="451362" cy="278128"/>
          </a:xfrm>
          <a:prstGeom prst="rightArrow">
            <a:avLst/>
          </a:prstGeom>
          <a:solidFill>
            <a:srgbClr val="F65083"/>
          </a:solidFill>
          <a:ln>
            <a:solidFill>
              <a:srgbClr val="F650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hlinkClick r:id="rId15"/>
          </p:cNvPr>
          <p:cNvPicPr>
            <a:picLocks noChangeAspect="1"/>
          </p:cNvPicPr>
          <p:nvPr/>
        </p:nvPicPr>
        <p:blipFill>
          <a:blip r:embed="rId16"/>
          <a:stretch>
            <a:fillRect/>
          </a:stretch>
        </p:blipFill>
        <p:spPr>
          <a:xfrm>
            <a:off x="3039109" y="5319315"/>
            <a:ext cx="778072" cy="492912"/>
          </a:xfrm>
          <a:prstGeom prst="rect">
            <a:avLst/>
          </a:prstGeom>
        </p:spPr>
      </p:pic>
      <p:sp>
        <p:nvSpPr>
          <p:cNvPr id="7" name="Rectangle 6"/>
          <p:cNvSpPr/>
          <p:nvPr/>
        </p:nvSpPr>
        <p:spPr>
          <a:xfrm>
            <a:off x="251208" y="750534"/>
            <a:ext cx="1437878" cy="998652"/>
          </a:xfrm>
          <a:prstGeom prst="rect">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udent 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9308" y="849821"/>
            <a:ext cx="1339116" cy="916026"/>
          </a:xfrm>
          <a:prstGeom prst="rect">
            <a:avLst/>
          </a:prstGeom>
        </p:spPr>
      </p:pic>
      <p:pic>
        <p:nvPicPr>
          <p:cNvPr id="47" name="Picture 46" descr="Picture, photo frame 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4990" y="703803"/>
            <a:ext cx="1474326" cy="1096336"/>
          </a:xfrm>
          <a:prstGeom prst="rect">
            <a:avLst/>
          </a:prstGeom>
        </p:spPr>
      </p:pic>
      <p:sp>
        <p:nvSpPr>
          <p:cNvPr id="48" name="Rectangle 47"/>
          <p:cNvSpPr/>
          <p:nvPr/>
        </p:nvSpPr>
        <p:spPr>
          <a:xfrm>
            <a:off x="1545842" y="597947"/>
            <a:ext cx="969131" cy="57226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Candara Light" panose="020E0502030303020204" pitchFamily="34" charset="0"/>
              </a:rPr>
              <a:t>Encourage your friends to be ready for emergencies!</a:t>
            </a:r>
            <a:endParaRPr lang="en-US" sz="900" dirty="0">
              <a:solidFill>
                <a:schemeClr val="tx1"/>
              </a:solidFill>
              <a:latin typeface="Candara Light" panose="020E0502030303020204" pitchFamily="34" charset="0"/>
            </a:endParaRPr>
          </a:p>
        </p:txBody>
      </p:sp>
      <p:pic>
        <p:nvPicPr>
          <p:cNvPr id="15" name="Picture 14" descr="File:Basketball.png - Wikipedia"/>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812185" y="5070912"/>
            <a:ext cx="774814" cy="774814"/>
          </a:xfrm>
          <a:prstGeom prst="rect">
            <a:avLst/>
          </a:prstGeom>
        </p:spPr>
      </p:pic>
      <p:pic>
        <p:nvPicPr>
          <p:cNvPr id="17" name="Picture 16" descr="Headphones PNG image"/>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2087491">
            <a:off x="1528111" y="5932175"/>
            <a:ext cx="624841" cy="624841"/>
          </a:xfrm>
          <a:prstGeom prst="rect">
            <a:avLst/>
          </a:prstGeom>
        </p:spPr>
      </p:pic>
      <p:pic>
        <p:nvPicPr>
          <p:cNvPr id="18" name="Picture 17" descr="자석 보드 외딴 화이트 · Pixabay의 무료 이미지">
            <a:hlinkClick r:id="rId21"/>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244974" y="2089080"/>
            <a:ext cx="2568706" cy="1342922"/>
          </a:xfrm>
          <a:prstGeom prst="rect">
            <a:avLst/>
          </a:prstGeom>
        </p:spPr>
      </p:pic>
      <p:sp>
        <p:nvSpPr>
          <p:cNvPr id="21" name="TextBox 20">
            <a:hlinkClick r:id="rId21"/>
          </p:cNvPr>
          <p:cNvSpPr txBox="1"/>
          <p:nvPr/>
        </p:nvSpPr>
        <p:spPr>
          <a:xfrm rot="20058250">
            <a:off x="5404947" y="2570873"/>
            <a:ext cx="1962660" cy="307777"/>
          </a:xfrm>
          <a:prstGeom prst="rect">
            <a:avLst/>
          </a:prstGeom>
          <a:noFill/>
        </p:spPr>
        <p:txBody>
          <a:bodyPr wrap="square" rtlCol="0">
            <a:spAutoFit/>
          </a:bodyPr>
          <a:lstStyle/>
          <a:p>
            <a:r>
              <a:rPr lang="en-US" sz="1400" b="1" dirty="0" smtClean="0">
                <a:solidFill>
                  <a:srgbClr val="4324FA"/>
                </a:solidFill>
                <a:latin typeface="Comic Sans MS" panose="030F0702030302020204" pitchFamily="66" charset="0"/>
              </a:rPr>
              <a:t>Club Meeting at 4!</a:t>
            </a:r>
            <a:endParaRPr lang="en-US" sz="1400" b="1" dirty="0">
              <a:solidFill>
                <a:srgbClr val="4324FA"/>
              </a:solidFill>
              <a:latin typeface="Comic Sans MS" panose="030F0702030302020204" pitchFamily="66" charset="0"/>
            </a:endParaRPr>
          </a:p>
        </p:txBody>
      </p:sp>
      <p:sp>
        <p:nvSpPr>
          <p:cNvPr id="46" name="Right Arrow 45"/>
          <p:cNvSpPr/>
          <p:nvPr/>
        </p:nvSpPr>
        <p:spPr>
          <a:xfrm rot="8191340">
            <a:off x="7001927" y="1681694"/>
            <a:ext cx="471819" cy="278128"/>
          </a:xfrm>
          <a:prstGeom prst="rightArrow">
            <a:avLst/>
          </a:prstGeom>
          <a:solidFill>
            <a:srgbClr val="26F8A8"/>
          </a:solidFill>
          <a:ln>
            <a:solidFill>
              <a:srgbClr val="26F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Popcorn 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253114" y="4338950"/>
            <a:ext cx="690058" cy="514451"/>
          </a:xfrm>
          <a:prstGeom prst="rect">
            <a:avLst/>
          </a:prstGeom>
        </p:spPr>
      </p:pic>
      <p:pic>
        <p:nvPicPr>
          <p:cNvPr id="24" name="Picture 23" descr="File:Soft Drink.svg - Wikipedia"/>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rot="163578">
            <a:off x="2900364" y="4400546"/>
            <a:ext cx="287106" cy="525933"/>
          </a:xfrm>
          <a:prstGeom prst="rect">
            <a:avLst/>
          </a:prstGeom>
        </p:spPr>
      </p:pic>
      <p:pic>
        <p:nvPicPr>
          <p:cNvPr id="28" name="Picture 27" descr="Download Compact Cd Dvd Disk Png Image HQ PNG Image ..."/>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324141">
            <a:off x="1611348" y="2862883"/>
            <a:ext cx="405726" cy="283268"/>
          </a:xfrm>
          <a:prstGeom prst="rect">
            <a:avLst/>
          </a:prstGeom>
        </p:spPr>
      </p:pic>
      <p:pic>
        <p:nvPicPr>
          <p:cNvPr id="34" name="Picture 33">
            <a:hlinkClick r:id="rId5"/>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3147324">
            <a:off x="4364371" y="4272509"/>
            <a:ext cx="137055" cy="137055"/>
          </a:xfrm>
          <a:prstGeom prst="rect">
            <a:avLst/>
          </a:prstGeom>
        </p:spPr>
      </p:pic>
      <p:pic>
        <p:nvPicPr>
          <p:cNvPr id="35" name="Picture 34" descr="Baseball ball 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933420" y="2115001"/>
            <a:ext cx="324968" cy="324968"/>
          </a:xfrm>
          <a:prstGeom prst="rect">
            <a:avLst/>
          </a:prstGeom>
        </p:spPr>
      </p:pic>
      <p:pic>
        <p:nvPicPr>
          <p:cNvPr id="37" name="Picture 36" descr="Public Domain Clip Art Image | Pencil stand 2 | ID ..."/>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476986" y="2504558"/>
            <a:ext cx="325265" cy="489595"/>
          </a:xfrm>
          <a:prstGeom prst="rect">
            <a:avLst/>
          </a:prstGeom>
        </p:spPr>
      </p:pic>
      <p:pic>
        <p:nvPicPr>
          <p:cNvPr id="62" name="Picture 61" descr="Download Trophy Medal Gold Cup Download HQ PNG HQ PNG ..."/>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075479" y="1560105"/>
            <a:ext cx="967215" cy="967215"/>
          </a:xfrm>
          <a:prstGeom prst="rect">
            <a:avLst/>
          </a:prstGeom>
        </p:spPr>
      </p:pic>
      <p:pic>
        <p:nvPicPr>
          <p:cNvPr id="25" name="Picture 24" descr="Monitor Hi-Definition Glass · Free vector graphic on Pixabay"/>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065376" y="2498494"/>
            <a:ext cx="3635195" cy="2721892"/>
          </a:xfrm>
          <a:prstGeom prst="rect">
            <a:avLst/>
          </a:prstGeom>
        </p:spPr>
      </p:pic>
      <p:pic>
        <p:nvPicPr>
          <p:cNvPr id="27" name="Picture 26">
            <a:hlinkClick r:id="rId31"/>
          </p:cNvPr>
          <p:cNvPicPr>
            <a:picLocks noChangeAspect="1"/>
          </p:cNvPicPr>
          <p:nvPr/>
        </p:nvPicPr>
        <p:blipFill>
          <a:blip r:embed="rId32"/>
          <a:stretch>
            <a:fillRect/>
          </a:stretch>
        </p:blipFill>
        <p:spPr>
          <a:xfrm>
            <a:off x="8162584" y="2583290"/>
            <a:ext cx="3434316" cy="2047840"/>
          </a:xfrm>
          <a:prstGeom prst="rect">
            <a:avLst/>
          </a:prstGeom>
        </p:spPr>
      </p:pic>
      <p:pic>
        <p:nvPicPr>
          <p:cNvPr id="26" name="Picture 25" descr="Table Coffee Furniture · Free vector graphic on Pixabay"/>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828567" y="4639658"/>
            <a:ext cx="6166199" cy="2031844"/>
          </a:xfrm>
          <a:prstGeom prst="rect">
            <a:avLst/>
          </a:prstGeom>
        </p:spPr>
      </p:pic>
      <p:pic>
        <p:nvPicPr>
          <p:cNvPr id="3" name="Picture 2" descr="File:Xbox-360-Elite-Console-Set.png - Wikimedia Common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314059" y="5200291"/>
            <a:ext cx="769034" cy="1249680"/>
          </a:xfrm>
          <a:prstGeom prst="rect">
            <a:avLst/>
          </a:prstGeom>
        </p:spPr>
      </p:pic>
      <p:pic>
        <p:nvPicPr>
          <p:cNvPr id="31" name="Picture 30" descr="Free vector graphic: Remote Control, One Trillion Kinds ..."/>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6557961" flipH="1">
            <a:off x="11338562" y="5002161"/>
            <a:ext cx="316743" cy="633486"/>
          </a:xfrm>
          <a:prstGeom prst="rect">
            <a:avLst/>
          </a:prstGeom>
        </p:spPr>
      </p:pic>
      <p:pic>
        <p:nvPicPr>
          <p:cNvPr id="80" name="Picture 79" descr="Lamps Garland Lamp - Free image on Pixabay"/>
          <p:cNvPicPr>
            <a:picLocks noChangeAspect="1"/>
          </p:cNvPicPr>
          <p:nvPr/>
        </p:nvPicPr>
        <p:blipFill rotWithShape="1">
          <a:blip r:embed="rId36">
            <a:extLst>
              <a:ext uri="{28A0092B-C50C-407E-A947-70E740481C1C}">
                <a14:useLocalDpi xmlns:a14="http://schemas.microsoft.com/office/drawing/2010/main" val="0"/>
              </a:ext>
            </a:extLst>
          </a:blip>
          <a:srcRect b="70898"/>
          <a:stretch/>
        </p:blipFill>
        <p:spPr>
          <a:xfrm>
            <a:off x="6958210" y="-272357"/>
            <a:ext cx="5516548" cy="788724"/>
          </a:xfrm>
          <a:prstGeom prst="rect">
            <a:avLst/>
          </a:prstGeom>
        </p:spPr>
      </p:pic>
      <p:pic>
        <p:nvPicPr>
          <p:cNvPr id="82" name="Picture 81" descr="Lamps Garland Lamp - Free image on Pixabay"/>
          <p:cNvPicPr>
            <a:picLocks noChangeAspect="1"/>
          </p:cNvPicPr>
          <p:nvPr/>
        </p:nvPicPr>
        <p:blipFill rotWithShape="1">
          <a:blip r:embed="rId36">
            <a:extLst>
              <a:ext uri="{28A0092B-C50C-407E-A947-70E740481C1C}">
                <a14:useLocalDpi xmlns:a14="http://schemas.microsoft.com/office/drawing/2010/main" val="0"/>
              </a:ext>
            </a:extLst>
          </a:blip>
          <a:srcRect l="57963" b="70898"/>
          <a:stretch/>
        </p:blipFill>
        <p:spPr>
          <a:xfrm>
            <a:off x="0" y="-271623"/>
            <a:ext cx="2318984" cy="788724"/>
          </a:xfrm>
          <a:prstGeom prst="rect">
            <a:avLst/>
          </a:prstGeom>
        </p:spPr>
      </p:pic>
      <p:pic>
        <p:nvPicPr>
          <p:cNvPr id="81" name="Picture 80" descr="Lamps Garland Lamp - Free image on Pixabay"/>
          <p:cNvPicPr>
            <a:picLocks noChangeAspect="1"/>
          </p:cNvPicPr>
          <p:nvPr/>
        </p:nvPicPr>
        <p:blipFill rotWithShape="1">
          <a:blip r:embed="rId36">
            <a:extLst>
              <a:ext uri="{28A0092B-C50C-407E-A947-70E740481C1C}">
                <a14:useLocalDpi xmlns:a14="http://schemas.microsoft.com/office/drawing/2010/main" val="0"/>
              </a:ext>
            </a:extLst>
          </a:blip>
          <a:srcRect b="70898"/>
          <a:stretch/>
        </p:blipFill>
        <p:spPr>
          <a:xfrm>
            <a:off x="1864628" y="-270197"/>
            <a:ext cx="5516548" cy="788724"/>
          </a:xfrm>
          <a:prstGeom prst="rect">
            <a:avLst/>
          </a:prstGeom>
        </p:spPr>
      </p:pic>
      <p:sp>
        <p:nvSpPr>
          <p:cNvPr id="45" name="Rectangle 44"/>
          <p:cNvSpPr/>
          <p:nvPr/>
        </p:nvSpPr>
        <p:spPr>
          <a:xfrm>
            <a:off x="7599586" y="516367"/>
            <a:ext cx="1590157" cy="1551597"/>
          </a:xfrm>
          <a:prstGeom prst="rect">
            <a:avLst/>
          </a:prstGeom>
          <a:solidFill>
            <a:srgbClr val="D24C4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Georgia" panose="02040502050405020303" pitchFamily="18" charset="0"/>
              </a:rPr>
              <a:t>Joining or starting a club about disaster prep can help your community. </a:t>
            </a:r>
          </a:p>
          <a:p>
            <a:pPr algn="ctr"/>
            <a:endParaRPr lang="en-US" sz="1200" b="1" dirty="0">
              <a:latin typeface="Georgia" panose="02040502050405020303" pitchFamily="18" charset="0"/>
            </a:endParaRPr>
          </a:p>
          <a:p>
            <a:pPr algn="ctr"/>
            <a:r>
              <a:rPr lang="en-US" sz="1200" b="1" dirty="0" smtClean="0">
                <a:latin typeface="Georgia" panose="02040502050405020303" pitchFamily="18" charset="0"/>
              </a:rPr>
              <a:t>Click </a:t>
            </a:r>
            <a:r>
              <a:rPr lang="en-US" sz="1200" dirty="0" smtClean="0">
                <a:latin typeface="Georgia" panose="02040502050405020303" pitchFamily="18" charset="0"/>
              </a:rPr>
              <a:t>on the whiteboard to learn how to get involved!</a:t>
            </a:r>
            <a:endParaRPr lang="en-US" sz="1200" dirty="0">
              <a:latin typeface="Georgia" panose="02040502050405020303" pitchFamily="18" charset="0"/>
            </a:endParaRPr>
          </a:p>
        </p:txBody>
      </p:sp>
      <p:pic>
        <p:nvPicPr>
          <p:cNvPr id="14" name="Picture 13"/>
          <p:cNvPicPr>
            <a:picLocks noChangeAspect="1"/>
          </p:cNvPicPr>
          <p:nvPr/>
        </p:nvPicPr>
        <p:blipFill rotWithShape="1">
          <a:blip r:embed="rId37">
            <a:extLst>
              <a:ext uri="{28A0092B-C50C-407E-A947-70E740481C1C}">
                <a14:useLocalDpi xmlns:a14="http://schemas.microsoft.com/office/drawing/2010/main" val="0"/>
              </a:ext>
            </a:extLst>
          </a:blip>
          <a:srcRect l="29332" r="20253"/>
          <a:stretch/>
        </p:blipFill>
        <p:spPr>
          <a:xfrm>
            <a:off x="-46138" y="2064078"/>
            <a:ext cx="2092703" cy="4481476"/>
          </a:xfrm>
          <a:prstGeom prst="rect">
            <a:avLst/>
          </a:prstGeom>
        </p:spPr>
      </p:pic>
      <p:pic>
        <p:nvPicPr>
          <p:cNvPr id="53" name="Picture 52" descr="Download Playing Cards Png HQ PNG Image | FreePNGIm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233122" y="5157131"/>
            <a:ext cx="507275" cy="364223"/>
          </a:xfrm>
          <a:prstGeom prst="rect">
            <a:avLst/>
          </a:prstGeom>
        </p:spPr>
      </p:pic>
    </p:spTree>
    <p:extLst>
      <p:ext uri="{BB962C8B-B14F-4D97-AF65-F5344CB8AC3E}">
        <p14:creationId xmlns:p14="http://schemas.microsoft.com/office/powerpoint/2010/main" val="381241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DAA00263CC13244B2D45E9A936ABA23" ma:contentTypeVersion="14" ma:contentTypeDescription="Create a new document." ma:contentTypeScope="" ma:versionID="c700179d44d412b77d1e7ed73d1e4572">
  <xsd:schema xmlns:xsd="http://www.w3.org/2001/XMLSchema" xmlns:xs="http://www.w3.org/2001/XMLSchema" xmlns:p="http://schemas.microsoft.com/office/2006/metadata/properties" xmlns:ns3="34dd74d4-0aa1-401c-800e-e144d3248b6e" xmlns:ns4="731006d6-26a9-4baf-ae1c-0f745adee21e" targetNamespace="http://schemas.microsoft.com/office/2006/metadata/properties" ma:root="true" ma:fieldsID="22b8ff77f97aa000b662b2f1cc6500bc" ns3:_="" ns4:_="">
    <xsd:import namespace="34dd74d4-0aa1-401c-800e-e144d3248b6e"/>
    <xsd:import namespace="731006d6-26a9-4baf-ae1c-0f745adee21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dd74d4-0aa1-401c-800e-e144d3248b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1006d6-26a9-4baf-ae1c-0f745adee21e"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C78B44-40D9-425C-993A-84432B4E0CBC}">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34dd74d4-0aa1-401c-800e-e144d3248b6e"/>
    <ds:schemaRef ds:uri="http://purl.org/dc/terms/"/>
    <ds:schemaRef ds:uri="http://schemas.openxmlformats.org/package/2006/metadata/core-properties"/>
    <ds:schemaRef ds:uri="http://purl.org/dc/dcmitype/"/>
    <ds:schemaRef ds:uri="731006d6-26a9-4baf-ae1c-0f745adee21e"/>
    <ds:schemaRef ds:uri="http://www.w3.org/XML/1998/namespace"/>
  </ds:schemaRefs>
</ds:datastoreItem>
</file>

<file path=customXml/itemProps2.xml><?xml version="1.0" encoding="utf-8"?>
<ds:datastoreItem xmlns:ds="http://schemas.openxmlformats.org/officeDocument/2006/customXml" ds:itemID="{D6BB4654-A193-4475-9337-20EB95870A3F}">
  <ds:schemaRefs>
    <ds:schemaRef ds:uri="http://schemas.microsoft.com/sharepoint/v3/contenttype/forms"/>
  </ds:schemaRefs>
</ds:datastoreItem>
</file>

<file path=customXml/itemProps3.xml><?xml version="1.0" encoding="utf-8"?>
<ds:datastoreItem xmlns:ds="http://schemas.openxmlformats.org/officeDocument/2006/customXml" ds:itemID="{F7E825F8-FE45-4E7C-ACBA-E7E4661DBB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dd74d4-0aa1-401c-800e-e144d3248b6e"/>
    <ds:schemaRef ds:uri="731006d6-26a9-4baf-ae1c-0f745adee2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8585</TotalTime>
  <Words>1311</Words>
  <Application>Microsoft Office PowerPoint</Application>
  <PresentationFormat>Widescreen</PresentationFormat>
  <Paragraphs>231</Paragraphs>
  <Slides>13</Slides>
  <Notes>5</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13</vt:i4>
      </vt:variant>
    </vt:vector>
  </HeadingPairs>
  <TitlesOfParts>
    <vt:vector size="35" baseType="lpstr">
      <vt:lpstr>PMingLiU-ExtB</vt:lpstr>
      <vt:lpstr>Yu Gothic Light</vt:lpstr>
      <vt:lpstr>Arial</vt:lpstr>
      <vt:lpstr>Arial Black</vt:lpstr>
      <vt:lpstr>Berlin Sans FB</vt:lpstr>
      <vt:lpstr>Calibri</vt:lpstr>
      <vt:lpstr>Calibri Light</vt:lpstr>
      <vt:lpstr>Candara Light</vt:lpstr>
      <vt:lpstr>Castellar</vt:lpstr>
      <vt:lpstr>Comic Sans MS</vt:lpstr>
      <vt:lpstr>Courier New</vt:lpstr>
      <vt:lpstr>Elephant</vt:lpstr>
      <vt:lpstr>Georgia</vt:lpstr>
      <vt:lpstr>High Tower Text</vt:lpstr>
      <vt:lpstr>Ink Free</vt:lpstr>
      <vt:lpstr>Kristen ITC</vt:lpstr>
      <vt:lpstr>Lucida Fax</vt:lpstr>
      <vt:lpstr>Mongolian Baiti</vt:lpstr>
      <vt:lpstr>Perpetua</vt:lpstr>
      <vt:lpstr>Rockwell</vt:lpstr>
      <vt:lpstr>Sitka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Mills, Tiana</dc:creator>
  <cp:lastModifiedBy>Mills, Tiana</cp:lastModifiedBy>
  <cp:revision>582</cp:revision>
  <dcterms:created xsi:type="dcterms:W3CDTF">2021-08-31T19:14:23Z</dcterms:created>
  <dcterms:modified xsi:type="dcterms:W3CDTF">2022-02-11T15:56:17Z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0x0101009DAA00263CC13244B2D45E9A936ABA23</vt:lpwstr>
  </property>
</Properties>
</file>